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sldIdLst>
    <p:sldId id="256" r:id="rId5"/>
    <p:sldId id="257" r:id="rId6"/>
    <p:sldId id="260" r:id="rId7"/>
    <p:sldId id="261" r:id="rId8"/>
    <p:sldId id="259" r:id="rId9"/>
    <p:sldId id="258" r:id="rId10"/>
    <p:sldId id="262" r:id="rId11"/>
    <p:sldId id="272" r:id="rId12"/>
    <p:sldId id="263" r:id="rId13"/>
    <p:sldId id="264" r:id="rId14"/>
    <p:sldId id="265" r:id="rId15"/>
    <p:sldId id="267" r:id="rId16"/>
    <p:sldId id="268" r:id="rId17"/>
    <p:sldId id="270" r:id="rId18"/>
    <p:sldId id="273" r:id="rId19"/>
    <p:sldId id="271" r:id="rId20"/>
    <p:sldId id="275" r:id="rId21"/>
    <p:sldId id="278" r:id="rId22"/>
    <p:sldId id="276" r:id="rId23"/>
    <p:sldId id="277" r:id="rId24"/>
    <p:sldId id="279" r:id="rId25"/>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ABDF7B-03D7-4BB3-8BDF-EC0F04497DF5}" v="18" dt="2023-02-09T10:01:15.4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98" autoAdjust="0"/>
    <p:restoredTop sz="94660"/>
  </p:normalViewPr>
  <p:slideViewPr>
    <p:cSldViewPr snapToGrid="0">
      <p:cViewPr varScale="1">
        <p:scale>
          <a:sx n="100" d="100"/>
          <a:sy n="100" d="100"/>
        </p:scale>
        <p:origin x="108" y="6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c Hoischen" userId="3964d706-f28e-46f1-9012-ca23af3f907f" providerId="ADAL" clId="{6FABDF7B-03D7-4BB3-8BDF-EC0F04497DF5}"/>
    <pc:docChg chg="undo custSel addSld delSld modSld sldOrd">
      <pc:chgData name="Marc Hoischen" userId="3964d706-f28e-46f1-9012-ca23af3f907f" providerId="ADAL" clId="{6FABDF7B-03D7-4BB3-8BDF-EC0F04497DF5}" dt="2023-02-09T10:01:33.231" v="2603" actId="20577"/>
      <pc:docMkLst>
        <pc:docMk/>
      </pc:docMkLst>
      <pc:sldChg chg="addSp delSp modSp mod ord">
        <pc:chgData name="Marc Hoischen" userId="3964d706-f28e-46f1-9012-ca23af3f907f" providerId="ADAL" clId="{6FABDF7B-03D7-4BB3-8BDF-EC0F04497DF5}" dt="2023-02-02T09:40:57.004" v="230" actId="20577"/>
        <pc:sldMkLst>
          <pc:docMk/>
          <pc:sldMk cId="865613293" sldId="271"/>
        </pc:sldMkLst>
        <pc:spChg chg="mod">
          <ac:chgData name="Marc Hoischen" userId="3964d706-f28e-46f1-9012-ca23af3f907f" providerId="ADAL" clId="{6FABDF7B-03D7-4BB3-8BDF-EC0F04497DF5}" dt="2023-02-02T09:40:57.004" v="230" actId="20577"/>
          <ac:spMkLst>
            <pc:docMk/>
            <pc:sldMk cId="865613293" sldId="271"/>
            <ac:spMk id="2" creationId="{9624BD17-8756-8BC4-EC40-8D7417C9B064}"/>
          </ac:spMkLst>
        </pc:spChg>
        <pc:spChg chg="del">
          <ac:chgData name="Marc Hoischen" userId="3964d706-f28e-46f1-9012-ca23af3f907f" providerId="ADAL" clId="{6FABDF7B-03D7-4BB3-8BDF-EC0F04497DF5}" dt="2023-02-02T09:30:07.182" v="143" actId="478"/>
          <ac:spMkLst>
            <pc:docMk/>
            <pc:sldMk cId="865613293" sldId="271"/>
            <ac:spMk id="3" creationId="{6CF5D274-BB4F-19DD-0FE0-8AD0DB5A4912}"/>
          </ac:spMkLst>
        </pc:spChg>
        <pc:spChg chg="add mod">
          <ac:chgData name="Marc Hoischen" userId="3964d706-f28e-46f1-9012-ca23af3f907f" providerId="ADAL" clId="{6FABDF7B-03D7-4BB3-8BDF-EC0F04497DF5}" dt="2023-02-02T09:31:37.094" v="149" actId="14100"/>
          <ac:spMkLst>
            <pc:docMk/>
            <pc:sldMk cId="865613293" sldId="271"/>
            <ac:spMk id="5" creationId="{7831ABDE-333A-3692-8684-D07B3D63B3A4}"/>
          </ac:spMkLst>
        </pc:spChg>
        <pc:spChg chg="add mod">
          <ac:chgData name="Marc Hoischen" userId="3964d706-f28e-46f1-9012-ca23af3f907f" providerId="ADAL" clId="{6FABDF7B-03D7-4BB3-8BDF-EC0F04497DF5}" dt="2023-02-02T09:40:05.559" v="213" actId="20577"/>
          <ac:spMkLst>
            <pc:docMk/>
            <pc:sldMk cId="865613293" sldId="271"/>
            <ac:spMk id="10" creationId="{95E5F43C-5A0A-865D-4CAC-726EFFBA9F18}"/>
          </ac:spMkLst>
        </pc:spChg>
        <pc:picChg chg="add mod">
          <ac:chgData name="Marc Hoischen" userId="3964d706-f28e-46f1-9012-ca23af3f907f" providerId="ADAL" clId="{6FABDF7B-03D7-4BB3-8BDF-EC0F04497DF5}" dt="2023-02-02T09:32:09.771" v="151" actId="1076"/>
          <ac:picMkLst>
            <pc:docMk/>
            <pc:sldMk cId="865613293" sldId="271"/>
            <ac:picMk id="7" creationId="{8EB645A8-FA6C-7E71-D3D8-CDCA25E6A18A}"/>
          </ac:picMkLst>
        </pc:picChg>
        <pc:picChg chg="add mod">
          <ac:chgData name="Marc Hoischen" userId="3964d706-f28e-46f1-9012-ca23af3f907f" providerId="ADAL" clId="{6FABDF7B-03D7-4BB3-8BDF-EC0F04497DF5}" dt="2023-02-02T09:40:13.052" v="214" actId="1076"/>
          <ac:picMkLst>
            <pc:docMk/>
            <pc:sldMk cId="865613293" sldId="271"/>
            <ac:picMk id="9" creationId="{6149F8FB-938B-F464-D82B-66A0774980C9}"/>
          </ac:picMkLst>
        </pc:picChg>
      </pc:sldChg>
      <pc:sldChg chg="modSp add mod">
        <pc:chgData name="Marc Hoischen" userId="3964d706-f28e-46f1-9012-ca23af3f907f" providerId="ADAL" clId="{6FABDF7B-03D7-4BB3-8BDF-EC0F04497DF5}" dt="2023-02-02T09:29:44.182" v="113" actId="20577"/>
        <pc:sldMkLst>
          <pc:docMk/>
          <pc:sldMk cId="510885529" sldId="273"/>
        </pc:sldMkLst>
        <pc:spChg chg="mod">
          <ac:chgData name="Marc Hoischen" userId="3964d706-f28e-46f1-9012-ca23af3f907f" providerId="ADAL" clId="{6FABDF7B-03D7-4BB3-8BDF-EC0F04497DF5}" dt="2023-02-02T09:29:44.182" v="113" actId="20577"/>
          <ac:spMkLst>
            <pc:docMk/>
            <pc:sldMk cId="510885529" sldId="273"/>
            <ac:spMk id="3" creationId="{6CF5D274-BB4F-19DD-0FE0-8AD0DB5A4912}"/>
          </ac:spMkLst>
        </pc:spChg>
      </pc:sldChg>
      <pc:sldChg chg="new del">
        <pc:chgData name="Marc Hoischen" userId="3964d706-f28e-46f1-9012-ca23af3f907f" providerId="ADAL" clId="{6FABDF7B-03D7-4BB3-8BDF-EC0F04497DF5}" dt="2023-02-08T17:07:22.360" v="233" actId="47"/>
        <pc:sldMkLst>
          <pc:docMk/>
          <pc:sldMk cId="3233614450" sldId="274"/>
        </pc:sldMkLst>
      </pc:sldChg>
      <pc:sldChg chg="addSp delSp modSp add mod">
        <pc:chgData name="Marc Hoischen" userId="3964d706-f28e-46f1-9012-ca23af3f907f" providerId="ADAL" clId="{6FABDF7B-03D7-4BB3-8BDF-EC0F04497DF5}" dt="2023-02-09T08:13:44.360" v="905" actId="20577"/>
        <pc:sldMkLst>
          <pc:docMk/>
          <pc:sldMk cId="2140234332" sldId="275"/>
        </pc:sldMkLst>
        <pc:spChg chg="mod">
          <ac:chgData name="Marc Hoischen" userId="3964d706-f28e-46f1-9012-ca23af3f907f" providerId="ADAL" clId="{6FABDF7B-03D7-4BB3-8BDF-EC0F04497DF5}" dt="2023-02-08T17:55:38.045" v="359" actId="20577"/>
          <ac:spMkLst>
            <pc:docMk/>
            <pc:sldMk cId="2140234332" sldId="275"/>
            <ac:spMk id="2" creationId="{9624BD17-8756-8BC4-EC40-8D7417C9B064}"/>
          </ac:spMkLst>
        </pc:spChg>
        <pc:spChg chg="add del mod">
          <ac:chgData name="Marc Hoischen" userId="3964d706-f28e-46f1-9012-ca23af3f907f" providerId="ADAL" clId="{6FABDF7B-03D7-4BB3-8BDF-EC0F04497DF5}" dt="2023-02-08T17:12:42.666" v="254" actId="478"/>
          <ac:spMkLst>
            <pc:docMk/>
            <pc:sldMk cId="2140234332" sldId="275"/>
            <ac:spMk id="4" creationId="{CD2DC084-50C2-FD7A-299D-5906F24D68E7}"/>
          </ac:spMkLst>
        </pc:spChg>
        <pc:spChg chg="del">
          <ac:chgData name="Marc Hoischen" userId="3964d706-f28e-46f1-9012-ca23af3f907f" providerId="ADAL" clId="{6FABDF7B-03D7-4BB3-8BDF-EC0F04497DF5}" dt="2023-02-08T17:07:29.240" v="238" actId="478"/>
          <ac:spMkLst>
            <pc:docMk/>
            <pc:sldMk cId="2140234332" sldId="275"/>
            <ac:spMk id="5" creationId="{7831ABDE-333A-3692-8684-D07B3D63B3A4}"/>
          </ac:spMkLst>
        </pc:spChg>
        <pc:spChg chg="del mod">
          <ac:chgData name="Marc Hoischen" userId="3964d706-f28e-46f1-9012-ca23af3f907f" providerId="ADAL" clId="{6FABDF7B-03D7-4BB3-8BDF-EC0F04497DF5}" dt="2023-02-08T17:07:27.396" v="237" actId="478"/>
          <ac:spMkLst>
            <pc:docMk/>
            <pc:sldMk cId="2140234332" sldId="275"/>
            <ac:spMk id="10" creationId="{95E5F43C-5A0A-865D-4CAC-726EFFBA9F18}"/>
          </ac:spMkLst>
        </pc:spChg>
        <pc:spChg chg="add mod">
          <ac:chgData name="Marc Hoischen" userId="3964d706-f28e-46f1-9012-ca23af3f907f" providerId="ADAL" clId="{6FABDF7B-03D7-4BB3-8BDF-EC0F04497DF5}" dt="2023-02-09T08:13:44.360" v="905" actId="20577"/>
          <ac:spMkLst>
            <pc:docMk/>
            <pc:sldMk cId="2140234332" sldId="275"/>
            <ac:spMk id="12" creationId="{7EEC9BDB-336F-A186-5B05-7844BC851C4A}"/>
          </ac:spMkLst>
        </pc:spChg>
        <pc:spChg chg="add del mod">
          <ac:chgData name="Marc Hoischen" userId="3964d706-f28e-46f1-9012-ca23af3f907f" providerId="ADAL" clId="{6FABDF7B-03D7-4BB3-8BDF-EC0F04497DF5}" dt="2023-02-08T17:26:08.202" v="264" actId="478"/>
          <ac:spMkLst>
            <pc:docMk/>
            <pc:sldMk cId="2140234332" sldId="275"/>
            <ac:spMk id="13" creationId="{F0862AB1-08A7-03AA-D353-A115A9C11D91}"/>
          </ac:spMkLst>
        </pc:spChg>
        <pc:spChg chg="add del mod">
          <ac:chgData name="Marc Hoischen" userId="3964d706-f28e-46f1-9012-ca23af3f907f" providerId="ADAL" clId="{6FABDF7B-03D7-4BB3-8BDF-EC0F04497DF5}" dt="2023-02-08T17:26:09.716" v="265" actId="478"/>
          <ac:spMkLst>
            <pc:docMk/>
            <pc:sldMk cId="2140234332" sldId="275"/>
            <ac:spMk id="14" creationId="{56FAA6EE-077E-7758-FA4D-0E5C4CDD1078}"/>
          </ac:spMkLst>
        </pc:spChg>
        <pc:spChg chg="add del mod">
          <ac:chgData name="Marc Hoischen" userId="3964d706-f28e-46f1-9012-ca23af3f907f" providerId="ADAL" clId="{6FABDF7B-03D7-4BB3-8BDF-EC0F04497DF5}" dt="2023-02-08T17:57:56.400" v="511"/>
          <ac:spMkLst>
            <pc:docMk/>
            <pc:sldMk cId="2140234332" sldId="275"/>
            <ac:spMk id="18" creationId="{F8C096F9-852A-B80C-C86C-30628CDFD9EC}"/>
          </ac:spMkLst>
        </pc:spChg>
        <pc:picChg chg="del">
          <ac:chgData name="Marc Hoischen" userId="3964d706-f28e-46f1-9012-ca23af3f907f" providerId="ADAL" clId="{6FABDF7B-03D7-4BB3-8BDF-EC0F04497DF5}" dt="2023-02-08T17:07:25.006" v="234" actId="478"/>
          <ac:picMkLst>
            <pc:docMk/>
            <pc:sldMk cId="2140234332" sldId="275"/>
            <ac:picMk id="7" creationId="{8EB645A8-FA6C-7E71-D3D8-CDCA25E6A18A}"/>
          </ac:picMkLst>
        </pc:picChg>
        <pc:picChg chg="add mod">
          <ac:chgData name="Marc Hoischen" userId="3964d706-f28e-46f1-9012-ca23af3f907f" providerId="ADAL" clId="{6FABDF7B-03D7-4BB3-8BDF-EC0F04497DF5}" dt="2023-02-08T17:12:46.573" v="255" actId="1076"/>
          <ac:picMkLst>
            <pc:docMk/>
            <pc:sldMk cId="2140234332" sldId="275"/>
            <ac:picMk id="8" creationId="{F232A8D1-0511-9FCD-762E-A7A82636CECF}"/>
          </ac:picMkLst>
        </pc:picChg>
        <pc:picChg chg="del">
          <ac:chgData name="Marc Hoischen" userId="3964d706-f28e-46f1-9012-ca23af3f907f" providerId="ADAL" clId="{6FABDF7B-03D7-4BB3-8BDF-EC0F04497DF5}" dt="2023-02-08T17:07:25.512" v="235" actId="478"/>
          <ac:picMkLst>
            <pc:docMk/>
            <pc:sldMk cId="2140234332" sldId="275"/>
            <ac:picMk id="9" creationId="{6149F8FB-938B-F464-D82B-66A0774980C9}"/>
          </ac:picMkLst>
        </pc:picChg>
        <pc:picChg chg="add mod">
          <ac:chgData name="Marc Hoischen" userId="3964d706-f28e-46f1-9012-ca23af3f907f" providerId="ADAL" clId="{6FABDF7B-03D7-4BB3-8BDF-EC0F04497DF5}" dt="2023-02-08T17:26:30.912" v="271" actId="14100"/>
          <ac:picMkLst>
            <pc:docMk/>
            <pc:sldMk cId="2140234332" sldId="275"/>
            <ac:picMk id="16" creationId="{C7C7412B-A89F-E5D5-DB63-F945B96C7409}"/>
          </ac:picMkLst>
        </pc:picChg>
      </pc:sldChg>
      <pc:sldChg chg="delSp modSp add mod">
        <pc:chgData name="Marc Hoischen" userId="3964d706-f28e-46f1-9012-ca23af3f907f" providerId="ADAL" clId="{6FABDF7B-03D7-4BB3-8BDF-EC0F04497DF5}" dt="2023-02-09T07:56:29.333" v="760" actId="20577"/>
        <pc:sldMkLst>
          <pc:docMk/>
          <pc:sldMk cId="1499276256" sldId="276"/>
        </pc:sldMkLst>
        <pc:spChg chg="mod">
          <ac:chgData name="Marc Hoischen" userId="3964d706-f28e-46f1-9012-ca23af3f907f" providerId="ADAL" clId="{6FABDF7B-03D7-4BB3-8BDF-EC0F04497DF5}" dt="2023-02-09T07:56:29.333" v="760" actId="20577"/>
          <ac:spMkLst>
            <pc:docMk/>
            <pc:sldMk cId="1499276256" sldId="276"/>
            <ac:spMk id="2" creationId="{9624BD17-8756-8BC4-EC40-8D7417C9B064}"/>
          </ac:spMkLst>
        </pc:spChg>
        <pc:spChg chg="del mod">
          <ac:chgData name="Marc Hoischen" userId="3964d706-f28e-46f1-9012-ca23af3f907f" providerId="ADAL" clId="{6FABDF7B-03D7-4BB3-8BDF-EC0F04497DF5}" dt="2023-02-08T18:03:57.105" v="682" actId="478"/>
          <ac:spMkLst>
            <pc:docMk/>
            <pc:sldMk cId="1499276256" sldId="276"/>
            <ac:spMk id="12" creationId="{7EEC9BDB-336F-A186-5B05-7844BC851C4A}"/>
          </ac:spMkLst>
        </pc:spChg>
        <pc:picChg chg="del">
          <ac:chgData name="Marc Hoischen" userId="3964d706-f28e-46f1-9012-ca23af3f907f" providerId="ADAL" clId="{6FABDF7B-03D7-4BB3-8BDF-EC0F04497DF5}" dt="2023-02-08T18:03:55.032" v="678" actId="478"/>
          <ac:picMkLst>
            <pc:docMk/>
            <pc:sldMk cId="1499276256" sldId="276"/>
            <ac:picMk id="8" creationId="{F232A8D1-0511-9FCD-762E-A7A82636CECF}"/>
          </ac:picMkLst>
        </pc:picChg>
        <pc:picChg chg="del">
          <ac:chgData name="Marc Hoischen" userId="3964d706-f28e-46f1-9012-ca23af3f907f" providerId="ADAL" clId="{6FABDF7B-03D7-4BB3-8BDF-EC0F04497DF5}" dt="2023-02-08T18:03:55.533" v="679" actId="478"/>
          <ac:picMkLst>
            <pc:docMk/>
            <pc:sldMk cId="1499276256" sldId="276"/>
            <ac:picMk id="16" creationId="{C7C7412B-A89F-E5D5-DB63-F945B96C7409}"/>
          </ac:picMkLst>
        </pc:picChg>
      </pc:sldChg>
      <pc:sldChg chg="addSp delSp modSp add mod">
        <pc:chgData name="Marc Hoischen" userId="3964d706-f28e-46f1-9012-ca23af3f907f" providerId="ADAL" clId="{6FABDF7B-03D7-4BB3-8BDF-EC0F04497DF5}" dt="2023-02-09T10:01:06.167" v="2579" actId="20577"/>
        <pc:sldMkLst>
          <pc:docMk/>
          <pc:sldMk cId="167315815" sldId="277"/>
        </pc:sldMkLst>
        <pc:spChg chg="mod">
          <ac:chgData name="Marc Hoischen" userId="3964d706-f28e-46f1-9012-ca23af3f907f" providerId="ADAL" clId="{6FABDF7B-03D7-4BB3-8BDF-EC0F04497DF5}" dt="2023-02-09T07:56:12.004" v="746" actId="20577"/>
          <ac:spMkLst>
            <pc:docMk/>
            <pc:sldMk cId="167315815" sldId="277"/>
            <ac:spMk id="2" creationId="{9624BD17-8756-8BC4-EC40-8D7417C9B064}"/>
          </ac:spMkLst>
        </pc:spChg>
        <pc:spChg chg="add mod">
          <ac:chgData name="Marc Hoischen" userId="3964d706-f28e-46f1-9012-ca23af3f907f" providerId="ADAL" clId="{6FABDF7B-03D7-4BB3-8BDF-EC0F04497DF5}" dt="2023-02-09T10:01:06.167" v="2579" actId="20577"/>
          <ac:spMkLst>
            <pc:docMk/>
            <pc:sldMk cId="167315815" sldId="277"/>
            <ac:spMk id="3" creationId="{8A0C5F90-B993-57D5-AAE0-A8E49A15ED0F}"/>
          </ac:spMkLst>
        </pc:spChg>
        <pc:picChg chg="del">
          <ac:chgData name="Marc Hoischen" userId="3964d706-f28e-46f1-9012-ca23af3f907f" providerId="ADAL" clId="{6FABDF7B-03D7-4BB3-8BDF-EC0F04497DF5}" dt="2023-02-09T07:54:36.284" v="716" actId="478"/>
          <ac:picMkLst>
            <pc:docMk/>
            <pc:sldMk cId="167315815" sldId="277"/>
            <ac:picMk id="3" creationId="{79E49D66-E9B0-4300-ACFE-E3C3079127CE}"/>
          </ac:picMkLst>
        </pc:picChg>
        <pc:picChg chg="del">
          <ac:chgData name="Marc Hoischen" userId="3964d706-f28e-46f1-9012-ca23af3f907f" providerId="ADAL" clId="{6FABDF7B-03D7-4BB3-8BDF-EC0F04497DF5}" dt="2023-02-09T07:54:36.780" v="717" actId="478"/>
          <ac:picMkLst>
            <pc:docMk/>
            <pc:sldMk cId="167315815" sldId="277"/>
            <ac:picMk id="4" creationId="{A42BCE1D-E43F-4BFC-820C-E20F70ED0B3C}"/>
          </ac:picMkLst>
        </pc:picChg>
        <pc:picChg chg="add mod">
          <ac:chgData name="Marc Hoischen" userId="3964d706-f28e-46f1-9012-ca23af3f907f" providerId="ADAL" clId="{6FABDF7B-03D7-4BB3-8BDF-EC0F04497DF5}" dt="2023-02-09T07:57:56.420" v="777" actId="1035"/>
          <ac:picMkLst>
            <pc:docMk/>
            <pc:sldMk cId="167315815" sldId="277"/>
            <ac:picMk id="6" creationId="{F03D5431-CF06-A506-EE7D-92AA8FE3D55D}"/>
          </ac:picMkLst>
        </pc:picChg>
        <pc:picChg chg="add mod">
          <ac:chgData name="Marc Hoischen" userId="3964d706-f28e-46f1-9012-ca23af3f907f" providerId="ADAL" clId="{6FABDF7B-03D7-4BB3-8BDF-EC0F04497DF5}" dt="2023-02-09T08:03:29.832" v="786" actId="1076"/>
          <ac:picMkLst>
            <pc:docMk/>
            <pc:sldMk cId="167315815" sldId="277"/>
            <ac:picMk id="8" creationId="{FDDC3D3B-BA5D-C72B-89BE-577082C38AAB}"/>
          </ac:picMkLst>
        </pc:picChg>
        <pc:picChg chg="add mod">
          <ac:chgData name="Marc Hoischen" userId="3964d706-f28e-46f1-9012-ca23af3f907f" providerId="ADAL" clId="{6FABDF7B-03D7-4BB3-8BDF-EC0F04497DF5}" dt="2023-02-09T07:57:57.883" v="782" actId="1035"/>
          <ac:picMkLst>
            <pc:docMk/>
            <pc:sldMk cId="167315815" sldId="277"/>
            <ac:picMk id="10" creationId="{88FAA2B0-5332-586D-EEA7-A26ECD591248}"/>
          </ac:picMkLst>
        </pc:picChg>
      </pc:sldChg>
      <pc:sldChg chg="add del">
        <pc:chgData name="Marc Hoischen" userId="3964d706-f28e-46f1-9012-ca23af3f907f" providerId="ADAL" clId="{6FABDF7B-03D7-4BB3-8BDF-EC0F04497DF5}" dt="2023-02-09T07:54:42.589" v="719" actId="47"/>
        <pc:sldMkLst>
          <pc:docMk/>
          <pc:sldMk cId="221098094" sldId="278"/>
        </pc:sldMkLst>
      </pc:sldChg>
      <pc:sldChg chg="delSp modSp add mod">
        <pc:chgData name="Marc Hoischen" userId="3964d706-f28e-46f1-9012-ca23af3f907f" providerId="ADAL" clId="{6FABDF7B-03D7-4BB3-8BDF-EC0F04497DF5}" dt="2023-02-09T09:02:01.146" v="2471" actId="790"/>
        <pc:sldMkLst>
          <pc:docMk/>
          <pc:sldMk cId="749566364" sldId="278"/>
        </pc:sldMkLst>
        <pc:spChg chg="mod">
          <ac:chgData name="Marc Hoischen" userId="3964d706-f28e-46f1-9012-ca23af3f907f" providerId="ADAL" clId="{6FABDF7B-03D7-4BB3-8BDF-EC0F04497DF5}" dt="2023-02-09T09:02:01.146" v="2471" actId="790"/>
          <ac:spMkLst>
            <pc:docMk/>
            <pc:sldMk cId="749566364" sldId="278"/>
            <ac:spMk id="12" creationId="{7EEC9BDB-336F-A186-5B05-7844BC851C4A}"/>
          </ac:spMkLst>
        </pc:spChg>
        <pc:picChg chg="del">
          <ac:chgData name="Marc Hoischen" userId="3964d706-f28e-46f1-9012-ca23af3f907f" providerId="ADAL" clId="{6FABDF7B-03D7-4BB3-8BDF-EC0F04497DF5}" dt="2023-02-09T08:24:42.014" v="907" actId="478"/>
          <ac:picMkLst>
            <pc:docMk/>
            <pc:sldMk cId="749566364" sldId="278"/>
            <ac:picMk id="8" creationId="{F232A8D1-0511-9FCD-762E-A7A82636CECF}"/>
          </ac:picMkLst>
        </pc:picChg>
        <pc:picChg chg="del">
          <ac:chgData name="Marc Hoischen" userId="3964d706-f28e-46f1-9012-ca23af3f907f" providerId="ADAL" clId="{6FABDF7B-03D7-4BB3-8BDF-EC0F04497DF5}" dt="2023-02-09T08:24:42.573" v="908" actId="478"/>
          <ac:picMkLst>
            <pc:docMk/>
            <pc:sldMk cId="749566364" sldId="278"/>
            <ac:picMk id="16" creationId="{C7C7412B-A89F-E5D5-DB63-F945B96C7409}"/>
          </ac:picMkLst>
        </pc:picChg>
      </pc:sldChg>
      <pc:sldChg chg="addSp delSp modSp add mod">
        <pc:chgData name="Marc Hoischen" userId="3964d706-f28e-46f1-9012-ca23af3f907f" providerId="ADAL" clId="{6FABDF7B-03D7-4BB3-8BDF-EC0F04497DF5}" dt="2023-02-09T10:01:33.231" v="2603" actId="20577"/>
        <pc:sldMkLst>
          <pc:docMk/>
          <pc:sldMk cId="598976588" sldId="279"/>
        </pc:sldMkLst>
        <pc:spChg chg="add mod">
          <ac:chgData name="Marc Hoischen" userId="3964d706-f28e-46f1-9012-ca23af3f907f" providerId="ADAL" clId="{6FABDF7B-03D7-4BB3-8BDF-EC0F04497DF5}" dt="2023-02-09T10:01:33.231" v="2603" actId="20577"/>
          <ac:spMkLst>
            <pc:docMk/>
            <pc:sldMk cId="598976588" sldId="279"/>
            <ac:spMk id="9" creationId="{F7D2CEDA-D6D5-EA18-5588-905BBF311ABE}"/>
          </ac:spMkLst>
        </pc:spChg>
        <pc:picChg chg="add mod">
          <ac:chgData name="Marc Hoischen" userId="3964d706-f28e-46f1-9012-ca23af3f907f" providerId="ADAL" clId="{6FABDF7B-03D7-4BB3-8BDF-EC0F04497DF5}" dt="2023-02-09T09:51:40.509" v="2522" actId="1037"/>
          <ac:picMkLst>
            <pc:docMk/>
            <pc:sldMk cId="598976588" sldId="279"/>
            <ac:picMk id="4" creationId="{097EFD61-19A3-4A27-FE57-E5ECE8A9272E}"/>
          </ac:picMkLst>
        </pc:picChg>
        <pc:picChg chg="del">
          <ac:chgData name="Marc Hoischen" userId="3964d706-f28e-46f1-9012-ca23af3f907f" providerId="ADAL" clId="{6FABDF7B-03D7-4BB3-8BDF-EC0F04497DF5}" dt="2023-02-09T09:50:13.202" v="2473" actId="478"/>
          <ac:picMkLst>
            <pc:docMk/>
            <pc:sldMk cId="598976588" sldId="279"/>
            <ac:picMk id="6" creationId="{F03D5431-CF06-A506-EE7D-92AA8FE3D55D}"/>
          </ac:picMkLst>
        </pc:picChg>
        <pc:picChg chg="add mod">
          <ac:chgData name="Marc Hoischen" userId="3964d706-f28e-46f1-9012-ca23af3f907f" providerId="ADAL" clId="{6FABDF7B-03D7-4BB3-8BDF-EC0F04497DF5}" dt="2023-02-09T09:51:41.770" v="2526" actId="1038"/>
          <ac:picMkLst>
            <pc:docMk/>
            <pc:sldMk cId="598976588" sldId="279"/>
            <ac:picMk id="7" creationId="{7541BE2E-C65F-095D-DD02-E797F5CDE60D}"/>
          </ac:picMkLst>
        </pc:picChg>
        <pc:picChg chg="del">
          <ac:chgData name="Marc Hoischen" userId="3964d706-f28e-46f1-9012-ca23af3f907f" providerId="ADAL" clId="{6FABDF7B-03D7-4BB3-8BDF-EC0F04497DF5}" dt="2023-02-09T09:50:14.471" v="2475" actId="478"/>
          <ac:picMkLst>
            <pc:docMk/>
            <pc:sldMk cId="598976588" sldId="279"/>
            <ac:picMk id="8" creationId="{FDDC3D3B-BA5D-C72B-89BE-577082C38AAB}"/>
          </ac:picMkLst>
        </pc:picChg>
        <pc:picChg chg="del">
          <ac:chgData name="Marc Hoischen" userId="3964d706-f28e-46f1-9012-ca23af3f907f" providerId="ADAL" clId="{6FABDF7B-03D7-4BB3-8BDF-EC0F04497DF5}" dt="2023-02-09T09:50:13.857" v="2474" actId="478"/>
          <ac:picMkLst>
            <pc:docMk/>
            <pc:sldMk cId="598976588" sldId="279"/>
            <ac:picMk id="10" creationId="{88FAA2B0-5332-586D-EEA7-A26ECD591248}"/>
          </ac:picMkLst>
        </pc:picChg>
      </pc:sldChg>
      <pc:sldChg chg="add del">
        <pc:chgData name="Marc Hoischen" userId="3964d706-f28e-46f1-9012-ca23af3f907f" providerId="ADAL" clId="{6FABDF7B-03D7-4BB3-8BDF-EC0F04497DF5}" dt="2023-02-09T09:50:18.958" v="2477" actId="47"/>
        <pc:sldMkLst>
          <pc:docMk/>
          <pc:sldMk cId="673831050" sldId="280"/>
        </pc:sldMkLst>
      </pc:sldChg>
    </pc:docChg>
  </pc:docChgLst>
  <pc:docChgLst>
    <pc:chgData name="Marc Hoischen" userId="3964d706-f28e-46f1-9012-ca23af3f907f" providerId="ADAL" clId="{446D7120-9A4B-486B-9718-1182D3600444}"/>
    <pc:docChg chg="modSld">
      <pc:chgData name="Marc Hoischen" userId="3964d706-f28e-46f1-9012-ca23af3f907f" providerId="ADAL" clId="{446D7120-9A4B-486B-9718-1182D3600444}" dt="2023-02-08T20:17:46.961" v="5" actId="1076"/>
      <pc:docMkLst>
        <pc:docMk/>
      </pc:docMkLst>
      <pc:sldChg chg="addSp modSp">
        <pc:chgData name="Marc Hoischen" userId="3964d706-f28e-46f1-9012-ca23af3f907f" providerId="ADAL" clId="{446D7120-9A4B-486B-9718-1182D3600444}" dt="2023-02-08T20:17:46.961" v="5" actId="1076"/>
        <pc:sldMkLst>
          <pc:docMk/>
          <pc:sldMk cId="1499276256" sldId="276"/>
        </pc:sldMkLst>
        <pc:picChg chg="add mod">
          <ac:chgData name="Marc Hoischen" userId="3964d706-f28e-46f1-9012-ca23af3f907f" providerId="ADAL" clId="{446D7120-9A4B-486B-9718-1182D3600444}" dt="2023-02-08T20:17:12.293" v="1" actId="1076"/>
          <ac:picMkLst>
            <pc:docMk/>
            <pc:sldMk cId="1499276256" sldId="276"/>
            <ac:picMk id="3" creationId="{79E49D66-E9B0-4300-ACFE-E3C3079127CE}"/>
          </ac:picMkLst>
        </pc:picChg>
        <pc:picChg chg="add mod">
          <ac:chgData name="Marc Hoischen" userId="3964d706-f28e-46f1-9012-ca23af3f907f" providerId="ADAL" clId="{446D7120-9A4B-486B-9718-1182D3600444}" dt="2023-02-08T20:17:46.961" v="5" actId="1076"/>
          <ac:picMkLst>
            <pc:docMk/>
            <pc:sldMk cId="1499276256" sldId="276"/>
            <ac:picMk id="4" creationId="{A42BCE1D-E43F-4BFC-820C-E20F70ED0B3C}"/>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D3B3C7E-BC2D-4436-8B03-AC421FA66787}"/>
              </a:ext>
            </a:extLst>
          </p:cNvPr>
          <p:cNvSpPr/>
          <p:nvPr/>
        </p:nvSpPr>
        <p:spPr>
          <a:xfrm>
            <a:off x="160920" y="157606"/>
            <a:ext cx="11870161" cy="65427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66887E-4265-46F7-9DE0-605FFFC90761}"/>
              </a:ext>
            </a:extLst>
          </p:cNvPr>
          <p:cNvSpPr>
            <a:spLocks noGrp="1"/>
          </p:cNvSpPr>
          <p:nvPr>
            <p:ph type="ctrTitle" hasCustomPrompt="1"/>
          </p:nvPr>
        </p:nvSpPr>
        <p:spPr>
          <a:xfrm>
            <a:off x="2035130" y="1066800"/>
            <a:ext cx="8112369" cy="2073119"/>
          </a:xfrm>
        </p:spPr>
        <p:txBody>
          <a:bodyPr anchor="b">
            <a:normAutofit/>
          </a:bodyPr>
          <a:lstStyle>
            <a:lvl1pPr algn="ctr">
              <a:lnSpc>
                <a:spcPct val="110000"/>
              </a:lnSpc>
              <a:defRPr sz="2800" cap="all" spc="390" baseline="0"/>
            </a:lvl1pPr>
          </a:lstStyle>
          <a:p>
            <a:r>
              <a:rPr lang="en-US" dirty="0"/>
              <a:t>CLICK TO EDIT MASTER TITLE STYLE</a:t>
            </a:r>
          </a:p>
        </p:txBody>
      </p:sp>
      <p:sp>
        <p:nvSpPr>
          <p:cNvPr id="3" name="Subtitle 2">
            <a:extLst>
              <a:ext uri="{FF2B5EF4-FFF2-40B4-BE49-F238E27FC236}">
                <a16:creationId xmlns:a16="http://schemas.microsoft.com/office/drawing/2014/main" id="{7EDB1A74-54F5-45CA-8922-87FFD57515D4}"/>
              </a:ext>
            </a:extLst>
          </p:cNvPr>
          <p:cNvSpPr>
            <a:spLocks noGrp="1"/>
          </p:cNvSpPr>
          <p:nvPr>
            <p:ph type="subTitle" idx="1"/>
          </p:nvPr>
        </p:nvSpPr>
        <p:spPr>
          <a:xfrm>
            <a:off x="2175804" y="4876802"/>
            <a:ext cx="7821637" cy="1028697"/>
          </a:xfrm>
        </p:spPr>
        <p:txBody>
          <a:bodyPr>
            <a:normAutofit/>
          </a:bodyPr>
          <a:lstStyle>
            <a:lvl1pPr marL="0" indent="0" algn="ctr">
              <a:lnSpc>
                <a:spcPct val="100000"/>
              </a:lnSpc>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0B6BE6EF-9D0F-4ABF-B92C-E967FE3F16CF}"/>
              </a:ext>
            </a:extLst>
          </p:cNvPr>
          <p:cNvSpPr>
            <a:spLocks noGrp="1"/>
          </p:cNvSpPr>
          <p:nvPr>
            <p:ph type="dt" sz="half" idx="10"/>
          </p:nvPr>
        </p:nvSpPr>
        <p:spPr/>
        <p:txBody>
          <a:bodyPr/>
          <a:lstStyle/>
          <a:p>
            <a:fld id="{C485584D-7D79-4248-9986-4CA35242F944}" type="datetimeFigureOut">
              <a:rPr lang="en-US" smtClean="0"/>
              <a:t>2/9/2023</a:t>
            </a:fld>
            <a:endParaRPr lang="en-US"/>
          </a:p>
        </p:txBody>
      </p:sp>
      <p:sp>
        <p:nvSpPr>
          <p:cNvPr id="5" name="Footer Placeholder 4">
            <a:extLst>
              <a:ext uri="{FF2B5EF4-FFF2-40B4-BE49-F238E27FC236}">
                <a16:creationId xmlns:a16="http://schemas.microsoft.com/office/drawing/2014/main" id="{4E4AB150-954C-4F02-89AC-DA7163D75C39}"/>
              </a:ext>
            </a:extLst>
          </p:cNvPr>
          <p:cNvSpPr>
            <a:spLocks noGrp="1"/>
          </p:cNvSpPr>
          <p:nvPr>
            <p:ph type="ftr" sz="quarter" idx="11"/>
          </p:nvPr>
        </p:nvSpPr>
        <p:spPr>
          <a:xfrm>
            <a:off x="7279965" y="6245352"/>
            <a:ext cx="4114800" cy="365125"/>
          </a:xfrm>
        </p:spPr>
        <p:txBody>
          <a:bodyPr/>
          <a:lstStyle/>
          <a:p>
            <a:endParaRPr lang="en-US"/>
          </a:p>
        </p:txBody>
      </p:sp>
      <p:sp>
        <p:nvSpPr>
          <p:cNvPr id="6" name="Slide Number Placeholder 5">
            <a:extLst>
              <a:ext uri="{FF2B5EF4-FFF2-40B4-BE49-F238E27FC236}">
                <a16:creationId xmlns:a16="http://schemas.microsoft.com/office/drawing/2014/main" id="{E8E16270-CBD7-4ACC-BFC5-9CADE7226688}"/>
              </a:ext>
            </a:extLst>
          </p:cNvPr>
          <p:cNvSpPr>
            <a:spLocks noGrp="1"/>
          </p:cNvSpPr>
          <p:nvPr>
            <p:ph type="sldNum" sz="quarter" idx="12"/>
          </p:nvPr>
        </p:nvSpPr>
        <p:spPr/>
        <p:txBody>
          <a:bodyPr/>
          <a:lstStyle/>
          <a:p>
            <a:fld id="{19590046-DA73-4BBF-84B5-C08E6F75191A}" type="slidenum">
              <a:rPr lang="en-US" smtClean="0"/>
              <a:t>‹Nr.›</a:t>
            </a:fld>
            <a:endParaRPr lang="en-US"/>
          </a:p>
        </p:txBody>
      </p:sp>
      <p:grpSp>
        <p:nvGrpSpPr>
          <p:cNvPr id="7" name="Group 6">
            <a:extLst>
              <a:ext uri="{FF2B5EF4-FFF2-40B4-BE49-F238E27FC236}">
                <a16:creationId xmlns:a16="http://schemas.microsoft.com/office/drawing/2014/main" id="{79B5D0C1-066E-4C02-A6B8-59FAE4A19724}"/>
              </a:ext>
            </a:extLst>
          </p:cNvPr>
          <p:cNvGrpSpPr/>
          <p:nvPr/>
        </p:nvGrpSpPr>
        <p:grpSpPr>
          <a:xfrm>
            <a:off x="5662258" y="4240546"/>
            <a:ext cx="867485" cy="115439"/>
            <a:chOff x="8910933" y="1861308"/>
            <a:chExt cx="867485" cy="115439"/>
          </a:xfrm>
        </p:grpSpPr>
        <p:sp>
          <p:nvSpPr>
            <p:cNvPr id="8" name="Rectangle 7">
              <a:extLst>
                <a:ext uri="{FF2B5EF4-FFF2-40B4-BE49-F238E27FC236}">
                  <a16:creationId xmlns:a16="http://schemas.microsoft.com/office/drawing/2014/main" id="{D4386904-AFDC-449E-8D1B-906B305EBDA7}"/>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70778F2-11E8-428C-8324-479CA9D6FE92}"/>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0BE89E-CB2D-48BA-A8D2-533FAAAA725F}"/>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77627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B1126-542A-43AD-8078-EE356516544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A5F98B-5F32-4561-BFBC-9F6E5DA0A347}"/>
              </a:ext>
            </a:extLst>
          </p:cNvPr>
          <p:cNvSpPr>
            <a:spLocks noGrp="1"/>
          </p:cNvSpPr>
          <p:nvPr>
            <p:ph type="body" orient="vert" idx="1"/>
          </p:nvPr>
        </p:nvSpPr>
        <p:spPr>
          <a:xfrm>
            <a:off x="1028700" y="2161903"/>
            <a:ext cx="10134600" cy="374359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73D0DD-B04E-4E48-8EE1-51E46131A9A2}"/>
              </a:ext>
            </a:extLst>
          </p:cNvPr>
          <p:cNvSpPr>
            <a:spLocks noGrp="1"/>
          </p:cNvSpPr>
          <p:nvPr>
            <p:ph type="dt" sz="half" idx="10"/>
          </p:nvPr>
        </p:nvSpPr>
        <p:spPr/>
        <p:txBody>
          <a:bodyPr/>
          <a:lstStyle/>
          <a:p>
            <a:fld id="{C485584D-7D79-4248-9986-4CA35242F944}" type="datetimeFigureOut">
              <a:rPr lang="en-US" smtClean="0"/>
              <a:t>2/9/2023</a:t>
            </a:fld>
            <a:endParaRPr lang="en-US"/>
          </a:p>
        </p:txBody>
      </p:sp>
      <p:sp>
        <p:nvSpPr>
          <p:cNvPr id="5" name="Footer Placeholder 4">
            <a:extLst>
              <a:ext uri="{FF2B5EF4-FFF2-40B4-BE49-F238E27FC236}">
                <a16:creationId xmlns:a16="http://schemas.microsoft.com/office/drawing/2014/main" id="{0481352D-F9C0-4442-9601-A09A7655E6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FC0801-9C45-40AE-AB33-5742CDA4DAC7}"/>
              </a:ext>
            </a:extLst>
          </p:cNvPr>
          <p:cNvSpPr>
            <a:spLocks noGrp="1"/>
          </p:cNvSpPr>
          <p:nvPr>
            <p:ph type="sldNum" sz="quarter" idx="12"/>
          </p:nvPr>
        </p:nvSpPr>
        <p:spPr/>
        <p:txBody>
          <a:bodyPr/>
          <a:lstStyle/>
          <a:p>
            <a:fld id="{19590046-DA73-4BBF-84B5-C08E6F75191A}" type="slidenum">
              <a:rPr lang="en-US" smtClean="0"/>
              <a:t>‹Nr.›</a:t>
            </a:fld>
            <a:endParaRPr lang="en-US"/>
          </a:p>
        </p:txBody>
      </p:sp>
    </p:spTree>
    <p:extLst>
      <p:ext uri="{BB962C8B-B14F-4D97-AF65-F5344CB8AC3E}">
        <p14:creationId xmlns:p14="http://schemas.microsoft.com/office/powerpoint/2010/main" val="40605208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E946561-59BF-4566-AD2C-9B05C4771DF4}"/>
              </a:ext>
            </a:extLst>
          </p:cNvPr>
          <p:cNvSpPr>
            <a:spLocks noGrp="1"/>
          </p:cNvSpPr>
          <p:nvPr>
            <p:ph type="title" orient="vert"/>
          </p:nvPr>
        </p:nvSpPr>
        <p:spPr>
          <a:xfrm>
            <a:off x="9196250" y="723899"/>
            <a:ext cx="2271849" cy="5410201"/>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1DF7870-6CBD-47E2-854C-68141BAA101D}"/>
              </a:ext>
            </a:extLst>
          </p:cNvPr>
          <p:cNvSpPr>
            <a:spLocks noGrp="1"/>
          </p:cNvSpPr>
          <p:nvPr>
            <p:ph type="body" orient="vert" idx="1"/>
          </p:nvPr>
        </p:nvSpPr>
        <p:spPr>
          <a:xfrm>
            <a:off x="723900" y="723899"/>
            <a:ext cx="8302534" cy="54102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712FAF3-C106-49CB-A845-1FC7F731399D}"/>
              </a:ext>
            </a:extLst>
          </p:cNvPr>
          <p:cNvSpPr>
            <a:spLocks noGrp="1"/>
          </p:cNvSpPr>
          <p:nvPr>
            <p:ph type="dt" sz="half" idx="10"/>
          </p:nvPr>
        </p:nvSpPr>
        <p:spPr/>
        <p:txBody>
          <a:bodyPr/>
          <a:lstStyle/>
          <a:p>
            <a:fld id="{C485584D-7D79-4248-9986-4CA35242F944}" type="datetimeFigureOut">
              <a:rPr lang="en-US" smtClean="0"/>
              <a:t>2/9/2023</a:t>
            </a:fld>
            <a:endParaRPr lang="en-US"/>
          </a:p>
        </p:txBody>
      </p:sp>
      <p:sp>
        <p:nvSpPr>
          <p:cNvPr id="5" name="Footer Placeholder 4">
            <a:extLst>
              <a:ext uri="{FF2B5EF4-FFF2-40B4-BE49-F238E27FC236}">
                <a16:creationId xmlns:a16="http://schemas.microsoft.com/office/drawing/2014/main" id="{E34D5CCC-00E8-48FA-91A6-921E7B6440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7E1751-E7AA-406D-A977-1ACEF1FBD134}"/>
              </a:ext>
            </a:extLst>
          </p:cNvPr>
          <p:cNvSpPr>
            <a:spLocks noGrp="1"/>
          </p:cNvSpPr>
          <p:nvPr>
            <p:ph type="sldNum" sz="quarter" idx="12"/>
          </p:nvPr>
        </p:nvSpPr>
        <p:spPr/>
        <p:txBody>
          <a:bodyPr/>
          <a:lstStyle/>
          <a:p>
            <a:fld id="{19590046-DA73-4BBF-84B5-C08E6F75191A}" type="slidenum">
              <a:rPr lang="en-US" smtClean="0"/>
              <a:t>‹Nr.›</a:t>
            </a:fld>
            <a:endParaRPr lang="en-US"/>
          </a:p>
        </p:txBody>
      </p:sp>
    </p:spTree>
    <p:extLst>
      <p:ext uri="{BB962C8B-B14F-4D97-AF65-F5344CB8AC3E}">
        <p14:creationId xmlns:p14="http://schemas.microsoft.com/office/powerpoint/2010/main" val="13063865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2DC87-4B97-4A7C-BC4C-6E7724561615}"/>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4B59FD9-57FD-4ABA-9FCD-7954052534C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7BD40E-B0AA-47B8-900F-488A8AEC1BC2}"/>
              </a:ext>
            </a:extLst>
          </p:cNvPr>
          <p:cNvSpPr>
            <a:spLocks noGrp="1"/>
          </p:cNvSpPr>
          <p:nvPr>
            <p:ph type="dt" sz="half" idx="10"/>
          </p:nvPr>
        </p:nvSpPr>
        <p:spPr/>
        <p:txBody>
          <a:bodyPr/>
          <a:lstStyle/>
          <a:p>
            <a:fld id="{C485584D-7D79-4248-9986-4CA35242F944}" type="datetimeFigureOut">
              <a:rPr lang="en-US" smtClean="0"/>
              <a:t>2/9/2023</a:t>
            </a:fld>
            <a:endParaRPr lang="en-US"/>
          </a:p>
        </p:txBody>
      </p:sp>
      <p:sp>
        <p:nvSpPr>
          <p:cNvPr id="5" name="Footer Placeholder 4">
            <a:extLst>
              <a:ext uri="{FF2B5EF4-FFF2-40B4-BE49-F238E27FC236}">
                <a16:creationId xmlns:a16="http://schemas.microsoft.com/office/drawing/2014/main" id="{865E623C-1E35-4485-A5B4-A71969BE70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5C6BB9-EF4F-465E-985B-34521F68C583}"/>
              </a:ext>
            </a:extLst>
          </p:cNvPr>
          <p:cNvSpPr>
            <a:spLocks noGrp="1"/>
          </p:cNvSpPr>
          <p:nvPr>
            <p:ph type="sldNum" sz="quarter" idx="12"/>
          </p:nvPr>
        </p:nvSpPr>
        <p:spPr/>
        <p:txBody>
          <a:bodyPr/>
          <a:lstStyle/>
          <a:p>
            <a:fld id="{19590046-DA73-4BBF-84B5-C08E6F75191A}" type="slidenum">
              <a:rPr lang="en-US" smtClean="0"/>
              <a:t>‹Nr.›</a:t>
            </a:fld>
            <a:endParaRPr lang="en-US"/>
          </a:p>
        </p:txBody>
      </p:sp>
    </p:spTree>
    <p:extLst>
      <p:ext uri="{BB962C8B-B14F-4D97-AF65-F5344CB8AC3E}">
        <p14:creationId xmlns:p14="http://schemas.microsoft.com/office/powerpoint/2010/main" val="30978978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587F5577-D71B-4279-B07A-62F703E5D1DC}"/>
              </a:ext>
            </a:extLst>
          </p:cNvPr>
          <p:cNvSpPr>
            <a:spLocks noGrp="1"/>
          </p:cNvSpPr>
          <p:nvPr>
            <p:ph type="dt" sz="half" idx="10"/>
          </p:nvPr>
        </p:nvSpPr>
        <p:spPr/>
        <p:txBody>
          <a:bodyPr/>
          <a:lstStyle/>
          <a:p>
            <a:fld id="{C485584D-7D79-4248-9986-4CA35242F944}" type="datetimeFigureOut">
              <a:rPr lang="en-US" smtClean="0"/>
              <a:t>2/9/2023</a:t>
            </a:fld>
            <a:endParaRPr lang="en-US"/>
          </a:p>
        </p:txBody>
      </p:sp>
      <p:sp>
        <p:nvSpPr>
          <p:cNvPr id="5" name="Footer Placeholder 4">
            <a:extLst>
              <a:ext uri="{FF2B5EF4-FFF2-40B4-BE49-F238E27FC236}">
                <a16:creationId xmlns:a16="http://schemas.microsoft.com/office/drawing/2014/main" id="{F648367D-C35C-4023-BEBE-F834D033B0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BFCF8A-B8C6-496A-98A5-BBB52DB70F16}"/>
              </a:ext>
            </a:extLst>
          </p:cNvPr>
          <p:cNvSpPr>
            <a:spLocks noGrp="1"/>
          </p:cNvSpPr>
          <p:nvPr>
            <p:ph type="sldNum" sz="quarter" idx="12"/>
          </p:nvPr>
        </p:nvSpPr>
        <p:spPr/>
        <p:txBody>
          <a:bodyPr/>
          <a:lstStyle/>
          <a:p>
            <a:fld id="{19590046-DA73-4BBF-84B5-C08E6F75191A}" type="slidenum">
              <a:rPr lang="en-US" smtClean="0"/>
              <a:t>‹Nr.›</a:t>
            </a:fld>
            <a:endParaRPr lang="en-US"/>
          </a:p>
        </p:txBody>
      </p:sp>
      <p:sp>
        <p:nvSpPr>
          <p:cNvPr id="11" name="Rectangle 5">
            <a:extLst>
              <a:ext uri="{FF2B5EF4-FFF2-40B4-BE49-F238E27FC236}">
                <a16:creationId xmlns:a16="http://schemas.microsoft.com/office/drawing/2014/main" id="{CDE45C10-227D-42DF-A888-EEFD3784FA8E}"/>
              </a:ext>
              <a:ext uri="{C183D7F6-B498-43B3-948B-1728B52AA6E4}">
                <adec:decorative xmlns:adec="http://schemas.microsoft.com/office/drawing/2017/decorative" val="1"/>
              </a:ext>
            </a:extLst>
          </p:cNvPr>
          <p:cNvSpPr/>
          <p:nvPr/>
        </p:nvSpPr>
        <p:spPr>
          <a:xfrm>
            <a:off x="723900" y="750338"/>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DA214944-8898-48BC-AE6F-065DA7BBB8E8}"/>
              </a:ext>
              <a:ext uri="{C183D7F6-B498-43B3-948B-1728B52AA6E4}">
                <adec:decorative xmlns:adec="http://schemas.microsoft.com/office/drawing/2017/decorative" val="1"/>
              </a:ext>
            </a:extLst>
          </p:cNvPr>
          <p:cNvGrpSpPr/>
          <p:nvPr/>
        </p:nvGrpSpPr>
        <p:grpSpPr>
          <a:xfrm>
            <a:off x="2580478" y="4714704"/>
            <a:ext cx="867485" cy="115439"/>
            <a:chOff x="8910933" y="1861308"/>
            <a:chExt cx="867485" cy="115439"/>
          </a:xfrm>
        </p:grpSpPr>
        <p:sp>
          <p:nvSpPr>
            <p:cNvPr id="8" name="Rectangle 7">
              <a:extLst>
                <a:ext uri="{FF2B5EF4-FFF2-40B4-BE49-F238E27FC236}">
                  <a16:creationId xmlns:a16="http://schemas.microsoft.com/office/drawing/2014/main" id="{B94B3AAB-30C4-441D-B481-D253F8325953}"/>
                </a:ext>
              </a:extLst>
            </p:cNvPr>
            <p:cNvSpPr/>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ffectLst>
                  <a:outerShdw blurRad="38100" dist="38100" dir="2700000" algn="tl">
                    <a:srgbClr val="000000">
                      <a:alpha val="43137"/>
                    </a:srgbClr>
                  </a:outerShdw>
                </a:effectLst>
              </a:endParaRPr>
            </a:p>
          </p:txBody>
        </p:sp>
        <p:cxnSp>
          <p:nvCxnSpPr>
            <p:cNvPr id="9" name="Straight Connector 8">
              <a:extLst>
                <a:ext uri="{FF2B5EF4-FFF2-40B4-BE49-F238E27FC236}">
                  <a16:creationId xmlns:a16="http://schemas.microsoft.com/office/drawing/2014/main" id="{FDCB6176-5585-40BC-BC9C-CA625F989F1B}"/>
                </a:ext>
              </a:extLst>
            </p:cNvPr>
            <p:cNvCxnSpPr/>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77C4F1D9-97D8-43DD-A319-C56367F97FCE}"/>
                </a:ext>
              </a:extLst>
            </p:cNvPr>
            <p:cNvCxnSpPr/>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25E64ED-B373-4866-B5A2-E805D3168BBB}"/>
              </a:ext>
            </a:extLst>
          </p:cNvPr>
          <p:cNvSpPr>
            <a:spLocks noGrp="1"/>
          </p:cNvSpPr>
          <p:nvPr>
            <p:ph type="title"/>
          </p:nvPr>
        </p:nvSpPr>
        <p:spPr>
          <a:xfrm>
            <a:off x="1151291" y="1274475"/>
            <a:ext cx="3761832" cy="2823913"/>
          </a:xfrm>
        </p:spPr>
        <p:txBody>
          <a:bodyPr anchor="b">
            <a:normAutofit/>
          </a:bodyPr>
          <a:lstStyle>
            <a:lvl1pPr algn="ctr">
              <a:defRPr sz="3200" cap="all" spc="600" baseline="0"/>
            </a:lvl1pPr>
          </a:lstStyle>
          <a:p>
            <a:r>
              <a:rPr lang="en-US" dirty="0"/>
              <a:t>Click to edit Master title style</a:t>
            </a:r>
          </a:p>
        </p:txBody>
      </p:sp>
      <p:sp>
        <p:nvSpPr>
          <p:cNvPr id="3" name="Text Placeholder 2">
            <a:extLst>
              <a:ext uri="{FF2B5EF4-FFF2-40B4-BE49-F238E27FC236}">
                <a16:creationId xmlns:a16="http://schemas.microsoft.com/office/drawing/2014/main" id="{AB6D6168-DDAE-41B2-A0D5-42185A2D028C}"/>
              </a:ext>
            </a:extLst>
          </p:cNvPr>
          <p:cNvSpPr>
            <a:spLocks noGrp="1"/>
          </p:cNvSpPr>
          <p:nvPr>
            <p:ph type="body" idx="1"/>
          </p:nvPr>
        </p:nvSpPr>
        <p:spPr>
          <a:xfrm>
            <a:off x="6556756" y="2730304"/>
            <a:ext cx="4383030" cy="1397390"/>
          </a:xfrm>
        </p:spPr>
        <p:txBody>
          <a:bodyPr anchor="ctr">
            <a:normAutofit/>
          </a:bodyPr>
          <a:lstStyle>
            <a:lvl1pPr marL="0" indent="0" algn="ctr">
              <a:buNone/>
              <a:defRPr sz="20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3940813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825EB-71EE-41B3-89D2-47A0C7C3598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662F7D-C4AD-4BD4-AAC8-F0223EE4A38B}"/>
              </a:ext>
            </a:extLst>
          </p:cNvPr>
          <p:cNvSpPr>
            <a:spLocks noGrp="1"/>
          </p:cNvSpPr>
          <p:nvPr>
            <p:ph sz="half" idx="1"/>
          </p:nvPr>
        </p:nvSpPr>
        <p:spPr>
          <a:xfrm>
            <a:off x="1037305" y="2155369"/>
            <a:ext cx="4953000" cy="39983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D0FB088-28C6-4667-8DF2-0DE32AE3EC30}"/>
              </a:ext>
            </a:extLst>
          </p:cNvPr>
          <p:cNvSpPr>
            <a:spLocks noGrp="1"/>
          </p:cNvSpPr>
          <p:nvPr>
            <p:ph sz="half" idx="2"/>
          </p:nvPr>
        </p:nvSpPr>
        <p:spPr>
          <a:xfrm>
            <a:off x="6172200" y="2155369"/>
            <a:ext cx="4953000" cy="39983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F36095F-AE34-4E94-B722-E3A1205AEEDC}"/>
              </a:ext>
            </a:extLst>
          </p:cNvPr>
          <p:cNvSpPr>
            <a:spLocks noGrp="1"/>
          </p:cNvSpPr>
          <p:nvPr>
            <p:ph type="dt" sz="half" idx="10"/>
          </p:nvPr>
        </p:nvSpPr>
        <p:spPr/>
        <p:txBody>
          <a:bodyPr/>
          <a:lstStyle/>
          <a:p>
            <a:fld id="{C485584D-7D79-4248-9986-4CA35242F944}" type="datetimeFigureOut">
              <a:rPr lang="en-US" smtClean="0"/>
              <a:t>2/9/2023</a:t>
            </a:fld>
            <a:endParaRPr lang="en-US"/>
          </a:p>
        </p:txBody>
      </p:sp>
      <p:sp>
        <p:nvSpPr>
          <p:cNvPr id="6" name="Footer Placeholder 5">
            <a:extLst>
              <a:ext uri="{FF2B5EF4-FFF2-40B4-BE49-F238E27FC236}">
                <a16:creationId xmlns:a16="http://schemas.microsoft.com/office/drawing/2014/main" id="{6E06A8E6-BD94-48EA-8F35-DA0DF910AC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478AEF-56B8-49F5-81E8-663B1FFA073B}"/>
              </a:ext>
            </a:extLst>
          </p:cNvPr>
          <p:cNvSpPr>
            <a:spLocks noGrp="1"/>
          </p:cNvSpPr>
          <p:nvPr>
            <p:ph type="sldNum" sz="quarter" idx="12"/>
          </p:nvPr>
        </p:nvSpPr>
        <p:spPr/>
        <p:txBody>
          <a:bodyPr/>
          <a:lstStyle/>
          <a:p>
            <a:fld id="{19590046-DA73-4BBF-84B5-C08E6F75191A}" type="slidenum">
              <a:rPr lang="en-US" smtClean="0"/>
              <a:t>‹Nr.›</a:t>
            </a:fld>
            <a:endParaRPr lang="en-US"/>
          </a:p>
        </p:txBody>
      </p:sp>
    </p:spTree>
    <p:extLst>
      <p:ext uri="{BB962C8B-B14F-4D97-AF65-F5344CB8AC3E}">
        <p14:creationId xmlns:p14="http://schemas.microsoft.com/office/powerpoint/2010/main" val="11216997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F873F-001F-4254-97F3-05329E6A7B67}"/>
              </a:ext>
            </a:extLst>
          </p:cNvPr>
          <p:cNvSpPr>
            <a:spLocks noGrp="1"/>
          </p:cNvSpPr>
          <p:nvPr>
            <p:ph type="title"/>
          </p:nvPr>
        </p:nvSpPr>
        <p:spPr>
          <a:xfrm>
            <a:off x="1028700" y="555171"/>
            <a:ext cx="10134600" cy="1135517"/>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4A37B575-060F-4296-A28A-93DA109F96F5}"/>
              </a:ext>
            </a:extLst>
          </p:cNvPr>
          <p:cNvSpPr>
            <a:spLocks noGrp="1"/>
          </p:cNvSpPr>
          <p:nvPr>
            <p:ph type="body" idx="1"/>
          </p:nvPr>
        </p:nvSpPr>
        <p:spPr>
          <a:xfrm>
            <a:off x="1037306" y="1801620"/>
            <a:ext cx="4849036"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A581A51-F4D1-4A02-9918-C416F820B646}"/>
              </a:ext>
            </a:extLst>
          </p:cNvPr>
          <p:cNvSpPr>
            <a:spLocks noGrp="1"/>
          </p:cNvSpPr>
          <p:nvPr>
            <p:ph sz="half" idx="2"/>
          </p:nvPr>
        </p:nvSpPr>
        <p:spPr>
          <a:xfrm>
            <a:off x="1037306" y="2619103"/>
            <a:ext cx="4849036"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32916D0-3DFE-455D-9888-3FDEFD3DE0CD}"/>
              </a:ext>
            </a:extLst>
          </p:cNvPr>
          <p:cNvSpPr>
            <a:spLocks noGrp="1"/>
          </p:cNvSpPr>
          <p:nvPr>
            <p:ph type="body" sz="quarter" idx="3"/>
          </p:nvPr>
        </p:nvSpPr>
        <p:spPr>
          <a:xfrm>
            <a:off x="6250108" y="1801620"/>
            <a:ext cx="4904585" cy="814387"/>
          </a:xfrm>
        </p:spPr>
        <p:txBody>
          <a:bodyPr anchor="b">
            <a:normAutofit/>
          </a:bodyPr>
          <a:lstStyle>
            <a:lvl1pPr marL="0" indent="0">
              <a:buNone/>
              <a:defRPr sz="1800" b="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F093D763-0643-4A48-8007-93391C59F6D5}"/>
              </a:ext>
            </a:extLst>
          </p:cNvPr>
          <p:cNvSpPr>
            <a:spLocks noGrp="1"/>
          </p:cNvSpPr>
          <p:nvPr>
            <p:ph sz="quarter" idx="4"/>
          </p:nvPr>
        </p:nvSpPr>
        <p:spPr>
          <a:xfrm>
            <a:off x="6250108" y="2619103"/>
            <a:ext cx="4904585" cy="351499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A2D07B-3A5D-41C2-83B8-BD1AD6522CAD}"/>
              </a:ext>
            </a:extLst>
          </p:cNvPr>
          <p:cNvSpPr>
            <a:spLocks noGrp="1"/>
          </p:cNvSpPr>
          <p:nvPr>
            <p:ph type="dt" sz="half" idx="10"/>
          </p:nvPr>
        </p:nvSpPr>
        <p:spPr/>
        <p:txBody>
          <a:bodyPr/>
          <a:lstStyle/>
          <a:p>
            <a:fld id="{C485584D-7D79-4248-9986-4CA35242F944}" type="datetimeFigureOut">
              <a:rPr lang="en-US" smtClean="0"/>
              <a:t>2/9/2023</a:t>
            </a:fld>
            <a:endParaRPr lang="en-US"/>
          </a:p>
        </p:txBody>
      </p:sp>
      <p:sp>
        <p:nvSpPr>
          <p:cNvPr id="8" name="Footer Placeholder 7">
            <a:extLst>
              <a:ext uri="{FF2B5EF4-FFF2-40B4-BE49-F238E27FC236}">
                <a16:creationId xmlns:a16="http://schemas.microsoft.com/office/drawing/2014/main" id="{0E2C1367-FE5A-4CDD-B85B-724FFFE5B58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2F244-23EB-4E1A-B74F-77F23F87978D}"/>
              </a:ext>
            </a:extLst>
          </p:cNvPr>
          <p:cNvSpPr>
            <a:spLocks noGrp="1"/>
          </p:cNvSpPr>
          <p:nvPr>
            <p:ph type="sldNum" sz="quarter" idx="12"/>
          </p:nvPr>
        </p:nvSpPr>
        <p:spPr/>
        <p:txBody>
          <a:bodyPr/>
          <a:lstStyle/>
          <a:p>
            <a:fld id="{19590046-DA73-4BBF-84B5-C08E6F75191A}" type="slidenum">
              <a:rPr lang="en-US" smtClean="0"/>
              <a:t>‹Nr.›</a:t>
            </a:fld>
            <a:endParaRPr lang="en-US"/>
          </a:p>
        </p:txBody>
      </p:sp>
    </p:spTree>
    <p:extLst>
      <p:ext uri="{BB962C8B-B14F-4D97-AF65-F5344CB8AC3E}">
        <p14:creationId xmlns:p14="http://schemas.microsoft.com/office/powerpoint/2010/main" val="3411778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76C0A-BEF4-4DE4-A9D2-C60298FC7F9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367C0AC-3C98-4D68-AE72-CFFA1638CC02}"/>
              </a:ext>
            </a:extLst>
          </p:cNvPr>
          <p:cNvSpPr>
            <a:spLocks noGrp="1"/>
          </p:cNvSpPr>
          <p:nvPr>
            <p:ph type="dt" sz="half" idx="10"/>
          </p:nvPr>
        </p:nvSpPr>
        <p:spPr/>
        <p:txBody>
          <a:bodyPr/>
          <a:lstStyle/>
          <a:p>
            <a:fld id="{C485584D-7D79-4248-9986-4CA35242F944}" type="datetimeFigureOut">
              <a:rPr lang="en-US" smtClean="0"/>
              <a:t>2/9/2023</a:t>
            </a:fld>
            <a:endParaRPr lang="en-US"/>
          </a:p>
        </p:txBody>
      </p:sp>
      <p:sp>
        <p:nvSpPr>
          <p:cNvPr id="4" name="Footer Placeholder 3">
            <a:extLst>
              <a:ext uri="{FF2B5EF4-FFF2-40B4-BE49-F238E27FC236}">
                <a16:creationId xmlns:a16="http://schemas.microsoft.com/office/drawing/2014/main" id="{FEA7722A-E2E4-45D2-8A20-4853ED6837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46B9201-B20B-4412-B745-F2F6A91487E8}"/>
              </a:ext>
            </a:extLst>
          </p:cNvPr>
          <p:cNvSpPr>
            <a:spLocks noGrp="1"/>
          </p:cNvSpPr>
          <p:nvPr>
            <p:ph type="sldNum" sz="quarter" idx="12"/>
          </p:nvPr>
        </p:nvSpPr>
        <p:spPr/>
        <p:txBody>
          <a:bodyPr/>
          <a:lstStyle/>
          <a:p>
            <a:fld id="{19590046-DA73-4BBF-84B5-C08E6F75191A}" type="slidenum">
              <a:rPr lang="en-US" smtClean="0"/>
              <a:t>‹Nr.›</a:t>
            </a:fld>
            <a:endParaRPr lang="en-US"/>
          </a:p>
        </p:txBody>
      </p:sp>
    </p:spTree>
    <p:extLst>
      <p:ext uri="{BB962C8B-B14F-4D97-AF65-F5344CB8AC3E}">
        <p14:creationId xmlns:p14="http://schemas.microsoft.com/office/powerpoint/2010/main" val="1044477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BC4889A-9ABE-4409-BAD8-F84C36C1FA09}"/>
              </a:ext>
            </a:extLst>
          </p:cNvPr>
          <p:cNvSpPr>
            <a:spLocks noGrp="1"/>
          </p:cNvSpPr>
          <p:nvPr>
            <p:ph type="dt" sz="half" idx="10"/>
          </p:nvPr>
        </p:nvSpPr>
        <p:spPr/>
        <p:txBody>
          <a:bodyPr/>
          <a:lstStyle/>
          <a:p>
            <a:fld id="{C485584D-7D79-4248-9986-4CA35242F944}" type="datetimeFigureOut">
              <a:rPr lang="en-US" smtClean="0"/>
              <a:t>2/9/2023</a:t>
            </a:fld>
            <a:endParaRPr lang="en-US"/>
          </a:p>
        </p:txBody>
      </p:sp>
      <p:sp>
        <p:nvSpPr>
          <p:cNvPr id="3" name="Footer Placeholder 2">
            <a:extLst>
              <a:ext uri="{FF2B5EF4-FFF2-40B4-BE49-F238E27FC236}">
                <a16:creationId xmlns:a16="http://schemas.microsoft.com/office/drawing/2014/main" id="{7DDA5A70-FE21-4CB6-A67B-1DC798E9E3B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84AD11-7FD2-432C-A6AB-395BE9275C1B}"/>
              </a:ext>
            </a:extLst>
          </p:cNvPr>
          <p:cNvSpPr>
            <a:spLocks noGrp="1"/>
          </p:cNvSpPr>
          <p:nvPr>
            <p:ph type="sldNum" sz="quarter" idx="12"/>
          </p:nvPr>
        </p:nvSpPr>
        <p:spPr/>
        <p:txBody>
          <a:bodyPr/>
          <a:lstStyle/>
          <a:p>
            <a:fld id="{19590046-DA73-4BBF-84B5-C08E6F75191A}" type="slidenum">
              <a:rPr lang="en-US" smtClean="0"/>
              <a:t>‹Nr.›</a:t>
            </a:fld>
            <a:endParaRPr lang="en-US"/>
          </a:p>
        </p:txBody>
      </p:sp>
    </p:spTree>
    <p:extLst>
      <p:ext uri="{BB962C8B-B14F-4D97-AF65-F5344CB8AC3E}">
        <p14:creationId xmlns:p14="http://schemas.microsoft.com/office/powerpoint/2010/main" val="1445121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397CF-9CDD-4E78-8F35-A2FFE7867419}"/>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7194BFE-7A85-4123-B0F7-4DB1C141CE60}"/>
              </a:ext>
            </a:extLst>
          </p:cNvPr>
          <p:cNvSpPr>
            <a:spLocks noGrp="1"/>
          </p:cNvSpPr>
          <p:nvPr>
            <p:ph idx="1"/>
          </p:nvPr>
        </p:nvSpPr>
        <p:spPr>
          <a:xfrm>
            <a:off x="5183188" y="1066800"/>
            <a:ext cx="6172200" cy="4838699"/>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641EFD6D-1929-4A73-A860-22A36FF5C17D}"/>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B399A5-94A1-4452-AFF0-918BDA8B14F9}"/>
              </a:ext>
            </a:extLst>
          </p:cNvPr>
          <p:cNvSpPr>
            <a:spLocks noGrp="1"/>
          </p:cNvSpPr>
          <p:nvPr>
            <p:ph type="dt" sz="half" idx="10"/>
          </p:nvPr>
        </p:nvSpPr>
        <p:spPr/>
        <p:txBody>
          <a:bodyPr/>
          <a:lstStyle/>
          <a:p>
            <a:fld id="{C485584D-7D79-4248-9986-4CA35242F944}" type="datetimeFigureOut">
              <a:rPr lang="en-US" smtClean="0"/>
              <a:t>2/9/2023</a:t>
            </a:fld>
            <a:endParaRPr lang="en-US"/>
          </a:p>
        </p:txBody>
      </p:sp>
      <p:sp>
        <p:nvSpPr>
          <p:cNvPr id="6" name="Footer Placeholder 5">
            <a:extLst>
              <a:ext uri="{FF2B5EF4-FFF2-40B4-BE49-F238E27FC236}">
                <a16:creationId xmlns:a16="http://schemas.microsoft.com/office/drawing/2014/main" id="{489589D8-DD83-406C-A77A-176D23993B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E46024-82ED-40EF-8846-F6CC44BC53DE}"/>
              </a:ext>
            </a:extLst>
          </p:cNvPr>
          <p:cNvSpPr>
            <a:spLocks noGrp="1"/>
          </p:cNvSpPr>
          <p:nvPr>
            <p:ph type="sldNum" sz="quarter" idx="12"/>
          </p:nvPr>
        </p:nvSpPr>
        <p:spPr/>
        <p:txBody>
          <a:bodyPr/>
          <a:lstStyle/>
          <a:p>
            <a:fld id="{19590046-DA73-4BBF-84B5-C08E6F75191A}" type="slidenum">
              <a:rPr lang="en-US" smtClean="0"/>
              <a:t>‹Nr.›</a:t>
            </a:fld>
            <a:endParaRPr lang="en-US"/>
          </a:p>
        </p:txBody>
      </p:sp>
    </p:spTree>
    <p:extLst>
      <p:ext uri="{BB962C8B-B14F-4D97-AF65-F5344CB8AC3E}">
        <p14:creationId xmlns:p14="http://schemas.microsoft.com/office/powerpoint/2010/main" val="39149492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D12FA-83A4-42AF-98D7-312C4C5A7128}"/>
              </a:ext>
            </a:extLst>
          </p:cNvPr>
          <p:cNvSpPr>
            <a:spLocks noGrp="1"/>
          </p:cNvSpPr>
          <p:nvPr>
            <p:ph type="title"/>
          </p:nvPr>
        </p:nvSpPr>
        <p:spPr>
          <a:xfrm>
            <a:off x="1066800" y="457200"/>
            <a:ext cx="3705225" cy="1600200"/>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46CF1DC8-2932-4C6E-BFBB-8BA1C9598425}"/>
              </a:ext>
            </a:extLst>
          </p:cNvPr>
          <p:cNvSpPr>
            <a:spLocks noGrp="1"/>
          </p:cNvSpPr>
          <p:nvPr>
            <p:ph type="pic" idx="1"/>
          </p:nvPr>
        </p:nvSpPr>
        <p:spPr>
          <a:xfrm>
            <a:off x="5183188" y="1066800"/>
            <a:ext cx="5942012" cy="48387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8D6E0000-EF01-46A5-8A71-25FB7EA3F94A}"/>
              </a:ext>
            </a:extLst>
          </p:cNvPr>
          <p:cNvSpPr>
            <a:spLocks noGrp="1"/>
          </p:cNvSpPr>
          <p:nvPr>
            <p:ph type="body" sz="half" idx="2"/>
          </p:nvPr>
        </p:nvSpPr>
        <p:spPr>
          <a:xfrm>
            <a:off x="1066800" y="2057400"/>
            <a:ext cx="370522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1AD40B-9246-4532-9F73-5BA9061C3ABA}"/>
              </a:ext>
            </a:extLst>
          </p:cNvPr>
          <p:cNvSpPr>
            <a:spLocks noGrp="1"/>
          </p:cNvSpPr>
          <p:nvPr>
            <p:ph type="dt" sz="half" idx="10"/>
          </p:nvPr>
        </p:nvSpPr>
        <p:spPr/>
        <p:txBody>
          <a:bodyPr/>
          <a:lstStyle/>
          <a:p>
            <a:fld id="{C485584D-7D79-4248-9986-4CA35242F944}" type="datetimeFigureOut">
              <a:rPr lang="en-US" smtClean="0"/>
              <a:t>2/9/2023</a:t>
            </a:fld>
            <a:endParaRPr lang="en-US"/>
          </a:p>
        </p:txBody>
      </p:sp>
      <p:sp>
        <p:nvSpPr>
          <p:cNvPr id="6" name="Footer Placeholder 5">
            <a:extLst>
              <a:ext uri="{FF2B5EF4-FFF2-40B4-BE49-F238E27FC236}">
                <a16:creationId xmlns:a16="http://schemas.microsoft.com/office/drawing/2014/main" id="{8BE6B9A0-5B1C-4F7B-828A-EF74E51478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2E99FB-C932-4165-A612-8B302D8F7229}"/>
              </a:ext>
            </a:extLst>
          </p:cNvPr>
          <p:cNvSpPr>
            <a:spLocks noGrp="1"/>
          </p:cNvSpPr>
          <p:nvPr>
            <p:ph type="sldNum" sz="quarter" idx="12"/>
          </p:nvPr>
        </p:nvSpPr>
        <p:spPr/>
        <p:txBody>
          <a:bodyPr/>
          <a:lstStyle/>
          <a:p>
            <a:fld id="{19590046-DA73-4BBF-84B5-C08E6F75191A}" type="slidenum">
              <a:rPr lang="en-US" smtClean="0"/>
              <a:t>‹Nr.›</a:t>
            </a:fld>
            <a:endParaRPr lang="en-US"/>
          </a:p>
        </p:txBody>
      </p:sp>
    </p:spTree>
    <p:extLst>
      <p:ext uri="{BB962C8B-B14F-4D97-AF65-F5344CB8AC3E}">
        <p14:creationId xmlns:p14="http://schemas.microsoft.com/office/powerpoint/2010/main" val="29384580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CE7638-D991-46E7-BF2C-67D1AC829628}"/>
              </a:ext>
            </a:extLst>
          </p:cNvPr>
          <p:cNvSpPr>
            <a:spLocks noGrp="1"/>
          </p:cNvSpPr>
          <p:nvPr>
            <p:ph type="title"/>
          </p:nvPr>
        </p:nvSpPr>
        <p:spPr>
          <a:xfrm>
            <a:off x="1028700" y="723900"/>
            <a:ext cx="10134600" cy="1288489"/>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CA7C6B9C-4923-4DAB-9748-D5CD289EB978}"/>
              </a:ext>
            </a:extLst>
          </p:cNvPr>
          <p:cNvSpPr>
            <a:spLocks noGrp="1"/>
          </p:cNvSpPr>
          <p:nvPr>
            <p:ph type="body" idx="1"/>
          </p:nvPr>
        </p:nvSpPr>
        <p:spPr>
          <a:xfrm>
            <a:off x="1028700" y="2161903"/>
            <a:ext cx="10134600" cy="396934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E7578CF6-4B33-40E4-B881-5F4C568378E1}"/>
              </a:ext>
            </a:extLst>
          </p:cNvPr>
          <p:cNvSpPr>
            <a:spLocks noGrp="1"/>
          </p:cNvSpPr>
          <p:nvPr>
            <p:ph type="sldNum" sz="quarter" idx="4"/>
          </p:nvPr>
        </p:nvSpPr>
        <p:spPr>
          <a:xfrm>
            <a:off x="11394765" y="6245032"/>
            <a:ext cx="524491" cy="365125"/>
          </a:xfrm>
          <a:prstGeom prst="rect">
            <a:avLst/>
          </a:prstGeom>
        </p:spPr>
        <p:txBody>
          <a:bodyPr vert="horz" lIns="91440" tIns="45720" rIns="91440" bIns="45720" rtlCol="0" anchor="ctr"/>
          <a:lstStyle>
            <a:lvl1pPr algn="r">
              <a:defRPr sz="1050">
                <a:solidFill>
                  <a:schemeClr val="tx2"/>
                </a:solidFill>
              </a:defRPr>
            </a:lvl1pPr>
          </a:lstStyle>
          <a:p>
            <a:fld id="{19590046-DA73-4BBF-84B5-C08E6F75191A}" type="slidenum">
              <a:rPr lang="en-US" smtClean="0"/>
              <a:t>‹Nr.›</a:t>
            </a:fld>
            <a:endParaRPr lang="en-US"/>
          </a:p>
        </p:txBody>
      </p:sp>
      <p:sp>
        <p:nvSpPr>
          <p:cNvPr id="4" name="Date Placeholder 3">
            <a:extLst>
              <a:ext uri="{FF2B5EF4-FFF2-40B4-BE49-F238E27FC236}">
                <a16:creationId xmlns:a16="http://schemas.microsoft.com/office/drawing/2014/main" id="{25AE857E-F564-4539-9984-10435B6140AC}"/>
              </a:ext>
            </a:extLst>
          </p:cNvPr>
          <p:cNvSpPr>
            <a:spLocks noGrp="1"/>
          </p:cNvSpPr>
          <p:nvPr>
            <p:ph type="dt" sz="half" idx="2"/>
          </p:nvPr>
        </p:nvSpPr>
        <p:spPr>
          <a:xfrm>
            <a:off x="354841" y="6245032"/>
            <a:ext cx="2659380" cy="365125"/>
          </a:xfrm>
          <a:prstGeom prst="rect">
            <a:avLst/>
          </a:prstGeom>
        </p:spPr>
        <p:txBody>
          <a:bodyPr vert="horz" lIns="91440" tIns="45720" rIns="91440" bIns="45720" rtlCol="0" anchor="ctr"/>
          <a:lstStyle>
            <a:lvl1pPr algn="l">
              <a:defRPr sz="1050">
                <a:solidFill>
                  <a:schemeClr val="tx2"/>
                </a:solidFill>
              </a:defRPr>
            </a:lvl1pPr>
          </a:lstStyle>
          <a:p>
            <a:fld id="{C485584D-7D79-4248-9986-4CA35242F944}" type="datetimeFigureOut">
              <a:rPr lang="en-US" smtClean="0"/>
              <a:t>2/9/2023</a:t>
            </a:fld>
            <a:endParaRPr lang="en-US"/>
          </a:p>
        </p:txBody>
      </p:sp>
      <p:sp>
        <p:nvSpPr>
          <p:cNvPr id="5" name="Footer Placeholder 4">
            <a:extLst>
              <a:ext uri="{FF2B5EF4-FFF2-40B4-BE49-F238E27FC236}">
                <a16:creationId xmlns:a16="http://schemas.microsoft.com/office/drawing/2014/main" id="{7D1EABEF-B998-4B11-A878-8F492F8E3983}"/>
              </a:ext>
            </a:extLst>
          </p:cNvPr>
          <p:cNvSpPr>
            <a:spLocks noGrp="1"/>
          </p:cNvSpPr>
          <p:nvPr>
            <p:ph type="ftr" sz="quarter" idx="3"/>
          </p:nvPr>
        </p:nvSpPr>
        <p:spPr>
          <a:xfrm>
            <a:off x="7279964" y="6245033"/>
            <a:ext cx="4112222" cy="365125"/>
          </a:xfrm>
          <a:prstGeom prst="rect">
            <a:avLst/>
          </a:prstGeom>
        </p:spPr>
        <p:txBody>
          <a:bodyPr vert="horz" lIns="91440" tIns="45720" rIns="91440" bIns="45720" rtlCol="0" anchor="ctr"/>
          <a:lstStyle>
            <a:lvl1pPr algn="r">
              <a:defRPr sz="1050">
                <a:solidFill>
                  <a:schemeClr val="tx2"/>
                </a:solidFill>
              </a:defRPr>
            </a:lvl1pPr>
          </a:lstStyle>
          <a:p>
            <a:endParaRPr lang="en-US"/>
          </a:p>
        </p:txBody>
      </p:sp>
      <p:sp>
        <p:nvSpPr>
          <p:cNvPr id="16" name="Freeform: Shape 15">
            <a:extLst>
              <a:ext uri="{FF2B5EF4-FFF2-40B4-BE49-F238E27FC236}">
                <a16:creationId xmlns:a16="http://schemas.microsoft.com/office/drawing/2014/main" id="{9EB54D17-3792-403D-9127-495845021D2B}"/>
              </a:ext>
            </a:extLst>
          </p:cNvPr>
          <p:cNvSpPr/>
          <p:nvPr/>
        </p:nvSpPr>
        <p:spPr>
          <a:xfrm>
            <a:off x="0" y="0"/>
            <a:ext cx="12192000" cy="6858000"/>
          </a:xfrm>
          <a:custGeom>
            <a:avLst/>
            <a:gdLst>
              <a:gd name="connsiteX0" fmla="*/ 160920 w 12192000"/>
              <a:gd name="connsiteY0" fmla="*/ 157606 h 6858000"/>
              <a:gd name="connsiteX1" fmla="*/ 160920 w 12192000"/>
              <a:gd name="connsiteY1" fmla="*/ 6700394 h 6858000"/>
              <a:gd name="connsiteX2" fmla="*/ 12031081 w 12192000"/>
              <a:gd name="connsiteY2" fmla="*/ 6700394 h 6858000"/>
              <a:gd name="connsiteX3" fmla="*/ 12031081 w 12192000"/>
              <a:gd name="connsiteY3" fmla="*/ 157606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60920" y="157606"/>
                </a:moveTo>
                <a:lnTo>
                  <a:pt x="160920" y="6700394"/>
                </a:lnTo>
                <a:lnTo>
                  <a:pt x="12031081" y="6700394"/>
                </a:lnTo>
                <a:lnTo>
                  <a:pt x="12031081" y="157606"/>
                </a:lnTo>
                <a:close/>
                <a:moveTo>
                  <a:pt x="0" y="0"/>
                </a:moveTo>
                <a:lnTo>
                  <a:pt x="12192000" y="0"/>
                </a:lnTo>
                <a:lnTo>
                  <a:pt x="12192000" y="6858000"/>
                </a:lnTo>
                <a:lnTo>
                  <a:pt x="0" y="6858000"/>
                </a:lnTo>
                <a:close/>
              </a:path>
            </a:pathLst>
          </a:cu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2517086"/>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10000"/>
        </a:lnSpc>
        <a:spcBef>
          <a:spcPct val="0"/>
        </a:spcBef>
        <a:buNone/>
        <a:defRPr sz="3200" kern="1200" cap="none" baseline="0">
          <a:solidFill>
            <a:schemeClr val="tx2"/>
          </a:solidFill>
          <a:latin typeface="+mj-lt"/>
          <a:ea typeface="+mj-ea"/>
          <a:cs typeface="+mj-cs"/>
        </a:defRPr>
      </a:lvl1pPr>
    </p:titleStyle>
    <p:bodyStyle>
      <a:lvl1pPr marL="0" indent="0" algn="l" defTabSz="914400" rtl="0" eaLnBrk="1" latinLnBrk="0" hangingPunct="1">
        <a:lnSpc>
          <a:spcPct val="110000"/>
        </a:lnSpc>
        <a:spcBef>
          <a:spcPts val="1000"/>
        </a:spcBef>
        <a:buFontTx/>
        <a:buNone/>
        <a:defRPr sz="2000" kern="1200">
          <a:solidFill>
            <a:schemeClr val="tx2"/>
          </a:solidFill>
          <a:latin typeface="+mn-lt"/>
          <a:ea typeface="+mn-ea"/>
          <a:cs typeface="+mn-cs"/>
        </a:defRPr>
      </a:lvl1pPr>
      <a:lvl2pPr marL="274320" indent="-228600" algn="l" defTabSz="914400" rtl="0" eaLnBrk="1" latinLnBrk="0" hangingPunct="1">
        <a:lnSpc>
          <a:spcPct val="110000"/>
        </a:lnSpc>
        <a:spcBef>
          <a:spcPts val="500"/>
        </a:spcBef>
        <a:buSzPct val="85000"/>
        <a:buFont typeface="Arial" panose="020B0604020202020204" pitchFamily="34" charset="0"/>
        <a:buChar char="•"/>
        <a:defRPr sz="1800" kern="1200">
          <a:solidFill>
            <a:schemeClr val="tx2"/>
          </a:solidFill>
          <a:latin typeface="+mn-lt"/>
          <a:ea typeface="+mn-ea"/>
          <a:cs typeface="+mn-cs"/>
        </a:defRPr>
      </a:lvl2pPr>
      <a:lvl3pPr marL="274320" indent="0" algn="l" defTabSz="914400" rtl="0" eaLnBrk="1" latinLnBrk="0" hangingPunct="1">
        <a:lnSpc>
          <a:spcPct val="110000"/>
        </a:lnSpc>
        <a:spcBef>
          <a:spcPts val="500"/>
        </a:spcBef>
        <a:buFontTx/>
        <a:buNone/>
        <a:defRPr sz="1600" kern="1200">
          <a:solidFill>
            <a:schemeClr val="tx2"/>
          </a:solidFill>
          <a:latin typeface="+mn-lt"/>
          <a:ea typeface="+mn-ea"/>
          <a:cs typeface="+mn-cs"/>
        </a:defRPr>
      </a:lvl3pPr>
      <a:lvl4pPr marL="548640" indent="-228600" algn="l" defTabSz="914400" rtl="0" eaLnBrk="1" latinLnBrk="0" hangingPunct="1">
        <a:lnSpc>
          <a:spcPct val="110000"/>
        </a:lnSpc>
        <a:spcBef>
          <a:spcPts val="500"/>
        </a:spcBef>
        <a:buFont typeface="Arial" panose="020B0604020202020204" pitchFamily="34" charset="0"/>
        <a:buChar char="•"/>
        <a:defRPr sz="1400" kern="1200">
          <a:solidFill>
            <a:schemeClr val="tx2"/>
          </a:solidFill>
          <a:latin typeface="+mn-lt"/>
          <a:ea typeface="+mn-ea"/>
          <a:cs typeface="+mn-cs"/>
        </a:defRPr>
      </a:lvl4pPr>
      <a:lvl5pPr marL="548640" indent="0" algn="l" defTabSz="914400" rtl="0" eaLnBrk="1" latinLnBrk="0" hangingPunct="1">
        <a:lnSpc>
          <a:spcPct val="110000"/>
        </a:lnSpc>
        <a:spcBef>
          <a:spcPts val="500"/>
        </a:spcBef>
        <a:buFontTx/>
        <a:buNone/>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docs.ros.org/en/melodic/api/sensor_msgs/html/msg/PointCloud2.html" TargetMode="External"/><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hyperlink" Target="https://ieeexplore.ieee.org/document/5980567"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D8EACB7-D372-470B-B76E-A829D00310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Eine farbige Glühbirne mit Geschäftssymbolen">
            <a:extLst>
              <a:ext uri="{FF2B5EF4-FFF2-40B4-BE49-F238E27FC236}">
                <a16:creationId xmlns:a16="http://schemas.microsoft.com/office/drawing/2014/main" id="{ACA966E7-7A98-3337-EF44-FA8D2AA10886}"/>
              </a:ext>
            </a:extLst>
          </p:cNvPr>
          <p:cNvPicPr>
            <a:picLocks noChangeAspect="1"/>
          </p:cNvPicPr>
          <p:nvPr/>
        </p:nvPicPr>
        <p:blipFill rotWithShape="1">
          <a:blip r:embed="rId2"/>
          <a:srcRect t="11465" b="8178"/>
          <a:stretch/>
        </p:blipFill>
        <p:spPr>
          <a:xfrm>
            <a:off x="20" y="-462568"/>
            <a:ext cx="12191980" cy="7320568"/>
          </a:xfrm>
          <a:prstGeom prst="rect">
            <a:avLst/>
          </a:prstGeom>
        </p:spPr>
      </p:pic>
      <p:sp>
        <p:nvSpPr>
          <p:cNvPr id="11" name="Rectangle 5">
            <a:extLst>
              <a:ext uri="{FF2B5EF4-FFF2-40B4-BE49-F238E27FC236}">
                <a16:creationId xmlns:a16="http://schemas.microsoft.com/office/drawing/2014/main" id="{FBE11A49-02A1-4D4C-9A49-CDF496B109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3900" y="723900"/>
            <a:ext cx="4580642" cy="549469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6096000 w 6096000"/>
              <a:gd name="connsiteY2" fmla="*/ 6858000 h 6858000"/>
              <a:gd name="connsiteX3" fmla="*/ 3058886 w 6096000"/>
              <a:gd name="connsiteY3" fmla="*/ 6858000 h 6858000"/>
              <a:gd name="connsiteX4" fmla="*/ 0 w 6096000"/>
              <a:gd name="connsiteY4" fmla="*/ 6858000 h 6858000"/>
              <a:gd name="connsiteX5" fmla="*/ 0 w 6096000"/>
              <a:gd name="connsiteY5" fmla="*/ 0 h 6858000"/>
              <a:gd name="connsiteX0" fmla="*/ 0 w 6096000"/>
              <a:gd name="connsiteY0" fmla="*/ 0 h 6858000"/>
              <a:gd name="connsiteX1" fmla="*/ 6096000 w 6096000"/>
              <a:gd name="connsiteY1" fmla="*/ 0 h 6858000"/>
              <a:gd name="connsiteX2" fmla="*/ 6096000 w 6096000"/>
              <a:gd name="connsiteY2" fmla="*/ 6858000 h 6858000"/>
              <a:gd name="connsiteX3" fmla="*/ 3037115 w 6096000"/>
              <a:gd name="connsiteY3" fmla="*/ 5889172 h 6858000"/>
              <a:gd name="connsiteX4" fmla="*/ 0 w 6096000"/>
              <a:gd name="connsiteY4" fmla="*/ 6858000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6096000" y="0"/>
                </a:lnTo>
                <a:lnTo>
                  <a:pt x="6096000" y="6858000"/>
                </a:lnTo>
                <a:lnTo>
                  <a:pt x="3037115" y="5889172"/>
                </a:lnTo>
                <a:lnTo>
                  <a:pt x="0" y="6858000"/>
                </a:lnTo>
                <a:lnTo>
                  <a:pt x="0" y="0"/>
                </a:lnTo>
                <a:close/>
              </a:path>
            </a:pathLst>
          </a:custGeom>
          <a:solidFill>
            <a:schemeClr val="bg2">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a:extLst>
              <a:ext uri="{FF2B5EF4-FFF2-40B4-BE49-F238E27FC236}">
                <a16:creationId xmlns:a16="http://schemas.microsoft.com/office/drawing/2014/main" id="{6A6A19DB-66D8-05B7-F1B4-EF25FA6DB7BC}"/>
              </a:ext>
            </a:extLst>
          </p:cNvPr>
          <p:cNvSpPr>
            <a:spLocks noGrp="1"/>
          </p:cNvSpPr>
          <p:nvPr>
            <p:ph type="ctrTitle"/>
          </p:nvPr>
        </p:nvSpPr>
        <p:spPr>
          <a:xfrm>
            <a:off x="1048561" y="1066800"/>
            <a:ext cx="3931320" cy="2267193"/>
          </a:xfrm>
        </p:spPr>
        <p:txBody>
          <a:bodyPr>
            <a:normAutofit/>
          </a:bodyPr>
          <a:lstStyle/>
          <a:p>
            <a:r>
              <a:rPr lang="de-DE" dirty="0"/>
              <a:t>Spaß mit Schildkröten und Booten</a:t>
            </a:r>
          </a:p>
        </p:txBody>
      </p:sp>
      <p:sp>
        <p:nvSpPr>
          <p:cNvPr id="3" name="Untertitel 2">
            <a:extLst>
              <a:ext uri="{FF2B5EF4-FFF2-40B4-BE49-F238E27FC236}">
                <a16:creationId xmlns:a16="http://schemas.microsoft.com/office/drawing/2014/main" id="{2A10F51E-F0AA-8CAE-2B26-C9745E82AE05}"/>
              </a:ext>
            </a:extLst>
          </p:cNvPr>
          <p:cNvSpPr>
            <a:spLocks noGrp="1"/>
          </p:cNvSpPr>
          <p:nvPr>
            <p:ph type="subTitle" idx="1"/>
          </p:nvPr>
        </p:nvSpPr>
        <p:spPr>
          <a:xfrm>
            <a:off x="1048561" y="4327781"/>
            <a:ext cx="3931321" cy="1387217"/>
          </a:xfrm>
        </p:spPr>
        <p:txBody>
          <a:bodyPr>
            <a:normAutofit/>
          </a:bodyPr>
          <a:lstStyle/>
          <a:p>
            <a:r>
              <a:rPr lang="de-DE" dirty="0"/>
              <a:t>Ein paar Bilder und Hinweise aus meiner Arbeit für Björn</a:t>
            </a:r>
          </a:p>
          <a:p>
            <a:r>
              <a:rPr lang="de-DE" dirty="0"/>
              <a:t>(und andere </a:t>
            </a:r>
            <a:r>
              <a:rPr lang="de-DE" dirty="0" err="1"/>
              <a:t>HiWis</a:t>
            </a:r>
            <a:r>
              <a:rPr lang="de-DE" dirty="0"/>
              <a:t>)</a:t>
            </a:r>
          </a:p>
        </p:txBody>
      </p:sp>
      <p:grpSp>
        <p:nvGrpSpPr>
          <p:cNvPr id="13" name="Group 12">
            <a:extLst>
              <a:ext uri="{FF2B5EF4-FFF2-40B4-BE49-F238E27FC236}">
                <a16:creationId xmlns:a16="http://schemas.microsoft.com/office/drawing/2014/main" id="{F1732D3A-CFF0-45BE-AD79-F83D0272C6C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580479" y="3871114"/>
            <a:ext cx="867485" cy="115439"/>
            <a:chOff x="8910933" y="1861308"/>
            <a:chExt cx="867485" cy="115439"/>
          </a:xfrm>
        </p:grpSpPr>
        <p:sp>
          <p:nvSpPr>
            <p:cNvPr id="14" name="Rectangle 13">
              <a:extLst>
                <a:ext uri="{FF2B5EF4-FFF2-40B4-BE49-F238E27FC236}">
                  <a16:creationId xmlns:a16="http://schemas.microsoft.com/office/drawing/2014/main" id="{C892F72C-7FB6-49C8-A402-D5DC42DB67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8964825" flipH="1">
              <a:off x="9286956" y="1861308"/>
              <a:ext cx="115439" cy="115439"/>
            </a:xfrm>
            <a:prstGeom prst="rect">
              <a:avLst/>
            </a:prstGeom>
            <a:noFill/>
            <a:ln w="158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FC92C2E1-605F-49BD-8AC8-DC52B3015E3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426289"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8BE2E0F-EE6D-4748-AB8F-724D0DDC6E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8910933" y="1919027"/>
              <a:ext cx="352129" cy="0"/>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411147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10094C81-4DDA-9D04-8A1E-6D3449F2BA8A}"/>
              </a:ext>
            </a:extLst>
          </p:cNvPr>
          <p:cNvPicPr>
            <a:picLocks noChangeAspect="1"/>
          </p:cNvPicPr>
          <p:nvPr/>
        </p:nvPicPr>
        <p:blipFill>
          <a:blip r:embed="rId2"/>
          <a:stretch>
            <a:fillRect/>
          </a:stretch>
        </p:blipFill>
        <p:spPr>
          <a:xfrm>
            <a:off x="672353" y="241718"/>
            <a:ext cx="5032550" cy="6374564"/>
          </a:xfrm>
          <a:prstGeom prst="rect">
            <a:avLst/>
          </a:prstGeom>
        </p:spPr>
      </p:pic>
      <p:pic>
        <p:nvPicPr>
          <p:cNvPr id="7" name="Grafik 6">
            <a:extLst>
              <a:ext uri="{FF2B5EF4-FFF2-40B4-BE49-F238E27FC236}">
                <a16:creationId xmlns:a16="http://schemas.microsoft.com/office/drawing/2014/main" id="{BD9D8306-544A-821A-C63A-F43AE29A7282}"/>
              </a:ext>
            </a:extLst>
          </p:cNvPr>
          <p:cNvPicPr>
            <a:picLocks noChangeAspect="1"/>
          </p:cNvPicPr>
          <p:nvPr/>
        </p:nvPicPr>
        <p:blipFill>
          <a:blip r:embed="rId3"/>
          <a:stretch>
            <a:fillRect/>
          </a:stretch>
        </p:blipFill>
        <p:spPr>
          <a:xfrm>
            <a:off x="6567781" y="241718"/>
            <a:ext cx="5032551" cy="6374564"/>
          </a:xfrm>
          <a:prstGeom prst="rect">
            <a:avLst/>
          </a:prstGeom>
        </p:spPr>
      </p:pic>
      <p:sp>
        <p:nvSpPr>
          <p:cNvPr id="2" name="Textfeld 1">
            <a:extLst>
              <a:ext uri="{FF2B5EF4-FFF2-40B4-BE49-F238E27FC236}">
                <a16:creationId xmlns:a16="http://schemas.microsoft.com/office/drawing/2014/main" id="{81E0DA05-4822-C254-2DF3-91B12C743C88}"/>
              </a:ext>
            </a:extLst>
          </p:cNvPr>
          <p:cNvSpPr txBox="1"/>
          <p:nvPr/>
        </p:nvSpPr>
        <p:spPr>
          <a:xfrm>
            <a:off x="8280000" y="4784400"/>
            <a:ext cx="3469060" cy="923330"/>
          </a:xfrm>
          <a:prstGeom prst="rect">
            <a:avLst/>
          </a:prstGeom>
          <a:solidFill>
            <a:schemeClr val="accent6">
              <a:lumMod val="20000"/>
              <a:lumOff val="80000"/>
            </a:schemeClr>
          </a:solidFill>
        </p:spPr>
        <p:txBody>
          <a:bodyPr wrap="square" rtlCol="0">
            <a:spAutoFit/>
          </a:bodyPr>
          <a:lstStyle/>
          <a:p>
            <a:r>
              <a:rPr lang="de-DE" dirty="0"/>
              <a:t>Über die Konsole kann man noch mehr über die Topics herausfinden, zum Beispiel welchen Typ sie haben</a:t>
            </a:r>
          </a:p>
        </p:txBody>
      </p:sp>
    </p:spTree>
    <p:extLst>
      <p:ext uri="{BB962C8B-B14F-4D97-AF65-F5344CB8AC3E}">
        <p14:creationId xmlns:p14="http://schemas.microsoft.com/office/powerpoint/2010/main" val="37610565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F5479D3D-64B9-E84C-5CE5-734A064620C1}"/>
              </a:ext>
            </a:extLst>
          </p:cNvPr>
          <p:cNvPicPr>
            <a:picLocks noChangeAspect="1"/>
          </p:cNvPicPr>
          <p:nvPr/>
        </p:nvPicPr>
        <p:blipFill>
          <a:blip r:embed="rId2"/>
          <a:stretch>
            <a:fillRect/>
          </a:stretch>
        </p:blipFill>
        <p:spPr>
          <a:xfrm>
            <a:off x="923887" y="789155"/>
            <a:ext cx="5172113" cy="5172113"/>
          </a:xfrm>
          <a:prstGeom prst="rect">
            <a:avLst/>
          </a:prstGeom>
        </p:spPr>
      </p:pic>
      <p:sp>
        <p:nvSpPr>
          <p:cNvPr id="2" name="Textfeld 1">
            <a:extLst>
              <a:ext uri="{FF2B5EF4-FFF2-40B4-BE49-F238E27FC236}">
                <a16:creationId xmlns:a16="http://schemas.microsoft.com/office/drawing/2014/main" id="{3FB2784A-09D1-231E-3B07-A023F35FBA95}"/>
              </a:ext>
            </a:extLst>
          </p:cNvPr>
          <p:cNvSpPr txBox="1"/>
          <p:nvPr/>
        </p:nvSpPr>
        <p:spPr>
          <a:xfrm>
            <a:off x="8280000" y="4784400"/>
            <a:ext cx="3469060" cy="1200329"/>
          </a:xfrm>
          <a:prstGeom prst="rect">
            <a:avLst/>
          </a:prstGeom>
          <a:solidFill>
            <a:schemeClr val="accent6">
              <a:lumMod val="20000"/>
              <a:lumOff val="80000"/>
            </a:schemeClr>
          </a:solidFill>
        </p:spPr>
        <p:txBody>
          <a:bodyPr wrap="square" rtlCol="0">
            <a:spAutoFit/>
          </a:bodyPr>
          <a:lstStyle/>
          <a:p>
            <a:r>
              <a:rPr lang="de-DE" dirty="0"/>
              <a:t>Um den Code zu inspizieren kann man entweder den Editor oder z.B. Visual Studio Code (kostenlos) nutzen</a:t>
            </a:r>
          </a:p>
        </p:txBody>
      </p:sp>
      <p:sp>
        <p:nvSpPr>
          <p:cNvPr id="3" name="Textfeld 2">
            <a:extLst>
              <a:ext uri="{FF2B5EF4-FFF2-40B4-BE49-F238E27FC236}">
                <a16:creationId xmlns:a16="http://schemas.microsoft.com/office/drawing/2014/main" id="{771D9BF4-6231-B2BF-E134-41A1B455F6EB}"/>
              </a:ext>
            </a:extLst>
          </p:cNvPr>
          <p:cNvSpPr txBox="1"/>
          <p:nvPr/>
        </p:nvSpPr>
        <p:spPr>
          <a:xfrm>
            <a:off x="8280000" y="1363541"/>
            <a:ext cx="3497635" cy="3139321"/>
          </a:xfrm>
          <a:prstGeom prst="rect">
            <a:avLst/>
          </a:prstGeom>
          <a:solidFill>
            <a:schemeClr val="accent5">
              <a:lumMod val="20000"/>
              <a:lumOff val="80000"/>
            </a:schemeClr>
          </a:solidFill>
        </p:spPr>
        <p:txBody>
          <a:bodyPr wrap="square" rtlCol="0">
            <a:spAutoFit/>
          </a:bodyPr>
          <a:lstStyle/>
          <a:p>
            <a:r>
              <a:rPr lang="de-DE" dirty="0"/>
              <a:t>2. Bei den bereits existierenden Knoten schauen, wie diese Programmiert sind. Hier in dem Auszug aus dem Quelltext des „twist2thrust“ Knoten kann man sehen wie die „</a:t>
            </a:r>
            <a:r>
              <a:rPr lang="de-DE" dirty="0" err="1"/>
              <a:t>data</a:t>
            </a:r>
            <a:r>
              <a:rPr lang="de-DE" dirty="0"/>
              <a:t>: 1.5“ aus dem rechten Screenshot der vorherigen Folie berechnet und an das „</a:t>
            </a:r>
            <a:r>
              <a:rPr lang="en-GB" dirty="0"/>
              <a:t>/</a:t>
            </a:r>
            <a:r>
              <a:rPr lang="en-GB" dirty="0" err="1"/>
              <a:t>wamv</a:t>
            </a:r>
            <a:r>
              <a:rPr lang="en-GB" dirty="0"/>
              <a:t>/thrusters/</a:t>
            </a:r>
            <a:r>
              <a:rPr lang="en-GB" dirty="0" err="1"/>
              <a:t>left_thrust_cmd</a:t>
            </a:r>
            <a:r>
              <a:rPr lang="en-GB" dirty="0"/>
              <a:t>” Topic (für den </a:t>
            </a:r>
            <a:r>
              <a:rPr lang="en-GB" dirty="0" err="1"/>
              <a:t>linken</a:t>
            </a:r>
            <a:r>
              <a:rPr lang="en-GB" dirty="0"/>
              <a:t> Motor) </a:t>
            </a:r>
            <a:r>
              <a:rPr lang="en-GB" dirty="0" err="1"/>
              <a:t>gesendet</a:t>
            </a:r>
            <a:r>
              <a:rPr lang="en-GB" dirty="0"/>
              <a:t> </a:t>
            </a:r>
            <a:r>
              <a:rPr lang="en-GB" dirty="0" err="1"/>
              <a:t>wird</a:t>
            </a:r>
            <a:endParaRPr lang="de-DE" dirty="0"/>
          </a:p>
        </p:txBody>
      </p:sp>
    </p:spTree>
    <p:extLst>
      <p:ext uri="{BB962C8B-B14F-4D97-AF65-F5344CB8AC3E}">
        <p14:creationId xmlns:p14="http://schemas.microsoft.com/office/powerpoint/2010/main" val="25407576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A9BE63-4A27-8D85-E773-6A819403E2BC}"/>
              </a:ext>
            </a:extLst>
          </p:cNvPr>
          <p:cNvSpPr>
            <a:spLocks noGrp="1"/>
          </p:cNvSpPr>
          <p:nvPr>
            <p:ph type="title"/>
          </p:nvPr>
        </p:nvSpPr>
        <p:spPr>
          <a:xfrm>
            <a:off x="1028700" y="723901"/>
            <a:ext cx="10134600" cy="685352"/>
          </a:xfrm>
        </p:spPr>
        <p:txBody>
          <a:bodyPr/>
          <a:lstStyle/>
          <a:p>
            <a:r>
              <a:rPr lang="de-DE" dirty="0"/>
              <a:t>Wie man ein Skript in das vorhandene Programm einbindet</a:t>
            </a:r>
          </a:p>
        </p:txBody>
      </p:sp>
      <p:sp>
        <p:nvSpPr>
          <p:cNvPr id="3" name="Inhaltsplatzhalter 2">
            <a:extLst>
              <a:ext uri="{FF2B5EF4-FFF2-40B4-BE49-F238E27FC236}">
                <a16:creationId xmlns:a16="http://schemas.microsoft.com/office/drawing/2014/main" id="{D89F6AB9-9DDC-D8B8-77E5-7825EE1C87B8}"/>
              </a:ext>
            </a:extLst>
          </p:cNvPr>
          <p:cNvSpPr>
            <a:spLocks noGrp="1"/>
          </p:cNvSpPr>
          <p:nvPr>
            <p:ph sz="half" idx="1"/>
          </p:nvPr>
        </p:nvSpPr>
        <p:spPr>
          <a:xfrm>
            <a:off x="1037305" y="1705087"/>
            <a:ext cx="4953000" cy="4448605"/>
          </a:xfrm>
        </p:spPr>
        <p:txBody>
          <a:bodyPr>
            <a:normAutofit fontScale="92500"/>
          </a:bodyPr>
          <a:lstStyle/>
          <a:p>
            <a:pPr marL="342900" indent="-342900">
              <a:buFont typeface="Arial" panose="020B0604020202020204" pitchFamily="34" charset="0"/>
              <a:buChar char="•"/>
            </a:pPr>
            <a:r>
              <a:rPr lang="de-DE" sz="1900" dirty="0"/>
              <a:t>Im Ordner ~\</a:t>
            </a:r>
            <a:r>
              <a:rPr lang="de-DE" sz="1900" dirty="0" err="1"/>
              <a:t>vrx_ws</a:t>
            </a:r>
            <a:r>
              <a:rPr lang="de-DE" sz="1900" dirty="0"/>
              <a:t>\</a:t>
            </a:r>
            <a:r>
              <a:rPr lang="de-DE" sz="1900" dirty="0" err="1"/>
              <a:t>src</a:t>
            </a:r>
            <a:r>
              <a:rPr lang="de-DE" sz="1900" dirty="0"/>
              <a:t>\</a:t>
            </a:r>
            <a:r>
              <a:rPr lang="de-DE" sz="1900" dirty="0" err="1"/>
              <a:t>vrx</a:t>
            </a:r>
            <a:r>
              <a:rPr lang="de-DE" sz="1900" dirty="0"/>
              <a:t>\</a:t>
            </a:r>
            <a:r>
              <a:rPr lang="de-DE" sz="1900" dirty="0" err="1"/>
              <a:t>vrx_gazebo</a:t>
            </a:r>
            <a:r>
              <a:rPr lang="de-DE" sz="1900" dirty="0"/>
              <a:t>\</a:t>
            </a:r>
            <a:r>
              <a:rPr lang="de-DE" sz="1900" dirty="0" err="1"/>
              <a:t>scripts</a:t>
            </a:r>
            <a:r>
              <a:rPr lang="de-DE" sz="1900" dirty="0"/>
              <a:t> eine neue Python Datei erstellen (hier kleine_fahrt_skript.py genannt)</a:t>
            </a:r>
          </a:p>
          <a:p>
            <a:pPr marL="342900" indent="-342900">
              <a:buFont typeface="Arial" panose="020B0604020202020204" pitchFamily="34" charset="0"/>
              <a:buChar char="•"/>
            </a:pPr>
            <a:r>
              <a:rPr lang="de-DE" sz="1900" dirty="0"/>
              <a:t>Im Überordner in der CMakeLists.txt ganz unten unter „# Python Scripts“ das Skript hinzufügen:</a:t>
            </a:r>
          </a:p>
          <a:p>
            <a:endParaRPr lang="de-DE" dirty="0"/>
          </a:p>
        </p:txBody>
      </p:sp>
      <p:sp>
        <p:nvSpPr>
          <p:cNvPr id="4" name="Inhaltsplatzhalter 3">
            <a:extLst>
              <a:ext uri="{FF2B5EF4-FFF2-40B4-BE49-F238E27FC236}">
                <a16:creationId xmlns:a16="http://schemas.microsoft.com/office/drawing/2014/main" id="{461164D0-96BD-334A-21D9-BC965BE84067}"/>
              </a:ext>
            </a:extLst>
          </p:cNvPr>
          <p:cNvSpPr>
            <a:spLocks noGrp="1"/>
          </p:cNvSpPr>
          <p:nvPr>
            <p:ph sz="half" idx="2"/>
          </p:nvPr>
        </p:nvSpPr>
        <p:spPr>
          <a:xfrm>
            <a:off x="6172200" y="1705087"/>
            <a:ext cx="4953000" cy="4448605"/>
          </a:xfrm>
        </p:spPr>
        <p:txBody>
          <a:bodyPr>
            <a:normAutofit fontScale="92500"/>
          </a:bodyPr>
          <a:lstStyle/>
          <a:p>
            <a:pPr marL="342900" indent="-342900">
              <a:buFont typeface="Arial" panose="020B0604020202020204" pitchFamily="34" charset="0"/>
              <a:buChar char="•"/>
            </a:pPr>
            <a:r>
              <a:rPr lang="de-DE" dirty="0"/>
              <a:t>Das Projekt neu mit </a:t>
            </a:r>
            <a:r>
              <a:rPr lang="de-DE" dirty="0" err="1"/>
              <a:t>catkin_make</a:t>
            </a:r>
            <a:r>
              <a:rPr lang="de-DE" dirty="0"/>
              <a:t> bauen</a:t>
            </a:r>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endParaRPr lang="de-DE" dirty="0"/>
          </a:p>
          <a:p>
            <a:pPr marL="342900" indent="-342900">
              <a:buFont typeface="Arial" panose="020B0604020202020204" pitchFamily="34" charset="0"/>
              <a:buChar char="•"/>
            </a:pPr>
            <a:r>
              <a:rPr lang="de-DE" dirty="0"/>
              <a:t>Das Python Skript kann auch nach dem Bauen des Projekts weiter bearbeitet werden</a:t>
            </a:r>
          </a:p>
          <a:p>
            <a:endParaRPr lang="de-DE" dirty="0"/>
          </a:p>
        </p:txBody>
      </p:sp>
      <p:pic>
        <p:nvPicPr>
          <p:cNvPr id="5" name="Grafik 4">
            <a:extLst>
              <a:ext uri="{FF2B5EF4-FFF2-40B4-BE49-F238E27FC236}">
                <a16:creationId xmlns:a16="http://schemas.microsoft.com/office/drawing/2014/main" id="{4245C45F-B561-6B63-9D53-17C23435C2E7}"/>
              </a:ext>
            </a:extLst>
          </p:cNvPr>
          <p:cNvPicPr>
            <a:picLocks noChangeAspect="1"/>
          </p:cNvPicPr>
          <p:nvPr/>
        </p:nvPicPr>
        <p:blipFill>
          <a:blip r:embed="rId2"/>
          <a:stretch>
            <a:fillRect/>
          </a:stretch>
        </p:blipFill>
        <p:spPr>
          <a:xfrm>
            <a:off x="1425117" y="4078513"/>
            <a:ext cx="4177376" cy="2327036"/>
          </a:xfrm>
          <a:prstGeom prst="rect">
            <a:avLst/>
          </a:prstGeom>
        </p:spPr>
      </p:pic>
      <p:pic>
        <p:nvPicPr>
          <p:cNvPr id="6" name="Grafik 5">
            <a:extLst>
              <a:ext uri="{FF2B5EF4-FFF2-40B4-BE49-F238E27FC236}">
                <a16:creationId xmlns:a16="http://schemas.microsoft.com/office/drawing/2014/main" id="{1DE2305B-3117-9E20-0721-6D8F01FF823B}"/>
              </a:ext>
            </a:extLst>
          </p:cNvPr>
          <p:cNvPicPr>
            <a:picLocks noChangeAspect="1"/>
          </p:cNvPicPr>
          <p:nvPr/>
        </p:nvPicPr>
        <p:blipFill>
          <a:blip r:embed="rId3"/>
          <a:stretch>
            <a:fillRect/>
          </a:stretch>
        </p:blipFill>
        <p:spPr>
          <a:xfrm>
            <a:off x="7797970" y="2138083"/>
            <a:ext cx="2110662" cy="3143892"/>
          </a:xfrm>
          <a:prstGeom prst="rect">
            <a:avLst/>
          </a:prstGeom>
        </p:spPr>
      </p:pic>
    </p:spTree>
    <p:extLst>
      <p:ext uri="{BB962C8B-B14F-4D97-AF65-F5344CB8AC3E}">
        <p14:creationId xmlns:p14="http://schemas.microsoft.com/office/powerpoint/2010/main" val="2445375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153154-B971-4EA8-2AAF-BB1FFA14114F}"/>
              </a:ext>
            </a:extLst>
          </p:cNvPr>
          <p:cNvSpPr>
            <a:spLocks noGrp="1"/>
          </p:cNvSpPr>
          <p:nvPr>
            <p:ph type="title"/>
          </p:nvPr>
        </p:nvSpPr>
        <p:spPr>
          <a:xfrm>
            <a:off x="1028700" y="723901"/>
            <a:ext cx="10134600" cy="714374"/>
          </a:xfrm>
        </p:spPr>
        <p:txBody>
          <a:bodyPr>
            <a:normAutofit/>
          </a:bodyPr>
          <a:lstStyle/>
          <a:p>
            <a:pPr>
              <a:lnSpc>
                <a:spcPct val="100000"/>
              </a:lnSpc>
            </a:pPr>
            <a:r>
              <a:rPr lang="de-DE" kern="900" dirty="0"/>
              <a:t>Positionsausgabe</a:t>
            </a:r>
          </a:p>
        </p:txBody>
      </p:sp>
      <p:pic>
        <p:nvPicPr>
          <p:cNvPr id="5" name="Inhaltsplatzhalter 4">
            <a:extLst>
              <a:ext uri="{FF2B5EF4-FFF2-40B4-BE49-F238E27FC236}">
                <a16:creationId xmlns:a16="http://schemas.microsoft.com/office/drawing/2014/main" id="{6D4B8290-9DF5-E13E-22E7-61C0CD307F90}"/>
              </a:ext>
            </a:extLst>
          </p:cNvPr>
          <p:cNvPicPr>
            <a:picLocks noGrp="1" noChangeAspect="1"/>
          </p:cNvPicPr>
          <p:nvPr>
            <p:ph idx="1"/>
          </p:nvPr>
        </p:nvPicPr>
        <p:blipFill>
          <a:blip r:embed="rId2"/>
          <a:stretch>
            <a:fillRect/>
          </a:stretch>
        </p:blipFill>
        <p:spPr>
          <a:xfrm>
            <a:off x="933424" y="2180532"/>
            <a:ext cx="6724165" cy="3296343"/>
          </a:xfrm>
        </p:spPr>
      </p:pic>
      <p:sp>
        <p:nvSpPr>
          <p:cNvPr id="3" name="Textfeld 2">
            <a:extLst>
              <a:ext uri="{FF2B5EF4-FFF2-40B4-BE49-F238E27FC236}">
                <a16:creationId xmlns:a16="http://schemas.microsoft.com/office/drawing/2014/main" id="{0BB9616C-622A-D1AC-3D2F-16C31E661509}"/>
              </a:ext>
            </a:extLst>
          </p:cNvPr>
          <p:cNvSpPr txBox="1"/>
          <p:nvPr/>
        </p:nvSpPr>
        <p:spPr>
          <a:xfrm>
            <a:off x="8280000" y="1363541"/>
            <a:ext cx="3673875" cy="3139321"/>
          </a:xfrm>
          <a:prstGeom prst="rect">
            <a:avLst/>
          </a:prstGeom>
          <a:solidFill>
            <a:schemeClr val="accent5">
              <a:lumMod val="20000"/>
              <a:lumOff val="80000"/>
            </a:schemeClr>
          </a:solidFill>
        </p:spPr>
        <p:txBody>
          <a:bodyPr wrap="square" rtlCol="0">
            <a:spAutoFit/>
          </a:bodyPr>
          <a:lstStyle/>
          <a:p>
            <a:r>
              <a:rPr lang="de-DE" dirty="0"/>
              <a:t>3. Für die Steuerung des Schiffes ist es natürlich auch wichtig die Position des Bootes zu kennen. Das Boot hat einen GPS Sensor, es stellte sich allerdings heraus, dass das Nutzen der GPS Position umständlich ist, da man die GPS Position der Bojen nicht </a:t>
            </a:r>
            <a:r>
              <a:rPr lang="de-DE" dirty="0" err="1"/>
              <a:t>kennt.Also</a:t>
            </a:r>
            <a:r>
              <a:rPr lang="de-DE" dirty="0"/>
              <a:t> wird die Position in </a:t>
            </a:r>
            <a:r>
              <a:rPr lang="de-DE" dirty="0" err="1"/>
              <a:t>Gazebo</a:t>
            </a:r>
            <a:r>
              <a:rPr lang="de-DE" dirty="0"/>
              <a:t> Koordinaten aus dem „/</a:t>
            </a:r>
            <a:r>
              <a:rPr lang="de-DE" dirty="0" err="1"/>
              <a:t>gazebo</a:t>
            </a:r>
            <a:r>
              <a:rPr lang="de-DE" dirty="0"/>
              <a:t>/</a:t>
            </a:r>
            <a:r>
              <a:rPr lang="de-DE" dirty="0" err="1"/>
              <a:t>model_states</a:t>
            </a:r>
            <a:r>
              <a:rPr lang="de-DE" dirty="0"/>
              <a:t>“ Topic ausgelesen</a:t>
            </a:r>
          </a:p>
        </p:txBody>
      </p:sp>
      <p:sp>
        <p:nvSpPr>
          <p:cNvPr id="4" name="Textfeld 3">
            <a:extLst>
              <a:ext uri="{FF2B5EF4-FFF2-40B4-BE49-F238E27FC236}">
                <a16:creationId xmlns:a16="http://schemas.microsoft.com/office/drawing/2014/main" id="{ED70E4CE-F81C-01F8-1A5E-F34899853D3C}"/>
              </a:ext>
            </a:extLst>
          </p:cNvPr>
          <p:cNvSpPr txBox="1"/>
          <p:nvPr/>
        </p:nvSpPr>
        <p:spPr>
          <a:xfrm>
            <a:off x="8279999" y="4784400"/>
            <a:ext cx="3673875" cy="1754326"/>
          </a:xfrm>
          <a:prstGeom prst="rect">
            <a:avLst/>
          </a:prstGeom>
          <a:solidFill>
            <a:schemeClr val="accent6">
              <a:lumMod val="20000"/>
              <a:lumOff val="80000"/>
            </a:schemeClr>
          </a:solidFill>
        </p:spPr>
        <p:txBody>
          <a:bodyPr wrap="square" rtlCol="0">
            <a:spAutoFit/>
          </a:bodyPr>
          <a:lstStyle/>
          <a:p>
            <a:r>
              <a:rPr lang="de-DE" dirty="0"/>
              <a:t>Die Position der Bojen in </a:t>
            </a:r>
            <a:r>
              <a:rPr lang="de-DE" dirty="0" err="1"/>
              <a:t>Gazebo</a:t>
            </a:r>
            <a:r>
              <a:rPr lang="de-DE" dirty="0"/>
              <a:t> Koordinaten kann man in der graphischen Oberfläche auslesen, indem man auf eine Boje klickt und auf der linken Seitenleiste unter „Pose“ nachschaut</a:t>
            </a:r>
          </a:p>
        </p:txBody>
      </p:sp>
    </p:spTree>
    <p:extLst>
      <p:ext uri="{BB962C8B-B14F-4D97-AF65-F5344CB8AC3E}">
        <p14:creationId xmlns:p14="http://schemas.microsoft.com/office/powerpoint/2010/main" val="685684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8B8DE3C2-0755-4C25-7FA7-EAA81D12367D}"/>
              </a:ext>
            </a:extLst>
          </p:cNvPr>
          <p:cNvPicPr>
            <a:picLocks noChangeAspect="1"/>
          </p:cNvPicPr>
          <p:nvPr/>
        </p:nvPicPr>
        <p:blipFill>
          <a:blip r:embed="rId2"/>
          <a:stretch>
            <a:fillRect/>
          </a:stretch>
        </p:blipFill>
        <p:spPr>
          <a:xfrm>
            <a:off x="3657967" y="2161903"/>
            <a:ext cx="2857899" cy="1829055"/>
          </a:xfrm>
          <a:prstGeom prst="rect">
            <a:avLst/>
          </a:prstGeom>
        </p:spPr>
      </p:pic>
      <p:pic>
        <p:nvPicPr>
          <p:cNvPr id="7" name="Grafik 6">
            <a:extLst>
              <a:ext uri="{FF2B5EF4-FFF2-40B4-BE49-F238E27FC236}">
                <a16:creationId xmlns:a16="http://schemas.microsoft.com/office/drawing/2014/main" id="{937CC9D3-ACF3-9246-BB58-D02F174CBD6F}"/>
              </a:ext>
            </a:extLst>
          </p:cNvPr>
          <p:cNvPicPr>
            <a:picLocks noChangeAspect="1"/>
          </p:cNvPicPr>
          <p:nvPr/>
        </p:nvPicPr>
        <p:blipFill>
          <a:blip r:embed="rId3"/>
          <a:stretch>
            <a:fillRect/>
          </a:stretch>
        </p:blipFill>
        <p:spPr>
          <a:xfrm>
            <a:off x="814116" y="2161903"/>
            <a:ext cx="2553056" cy="1800476"/>
          </a:xfrm>
          <a:prstGeom prst="rect">
            <a:avLst/>
          </a:prstGeom>
        </p:spPr>
      </p:pic>
      <p:pic>
        <p:nvPicPr>
          <p:cNvPr id="9" name="Grafik 8">
            <a:extLst>
              <a:ext uri="{FF2B5EF4-FFF2-40B4-BE49-F238E27FC236}">
                <a16:creationId xmlns:a16="http://schemas.microsoft.com/office/drawing/2014/main" id="{FD876A14-9226-6941-64CD-7C21135CA54C}"/>
              </a:ext>
            </a:extLst>
          </p:cNvPr>
          <p:cNvPicPr>
            <a:picLocks noChangeAspect="1"/>
          </p:cNvPicPr>
          <p:nvPr/>
        </p:nvPicPr>
        <p:blipFill>
          <a:blip r:embed="rId4"/>
          <a:stretch>
            <a:fillRect/>
          </a:stretch>
        </p:blipFill>
        <p:spPr>
          <a:xfrm>
            <a:off x="1595166" y="4311716"/>
            <a:ext cx="2629267" cy="1819529"/>
          </a:xfrm>
          <a:prstGeom prst="rect">
            <a:avLst/>
          </a:prstGeom>
        </p:spPr>
      </p:pic>
      <p:sp>
        <p:nvSpPr>
          <p:cNvPr id="8" name="Titel 1">
            <a:extLst>
              <a:ext uri="{FF2B5EF4-FFF2-40B4-BE49-F238E27FC236}">
                <a16:creationId xmlns:a16="http://schemas.microsoft.com/office/drawing/2014/main" id="{F23C8E5A-1AB5-4BE7-9222-616ADF96750C}"/>
              </a:ext>
            </a:extLst>
          </p:cNvPr>
          <p:cNvSpPr>
            <a:spLocks noGrp="1"/>
          </p:cNvSpPr>
          <p:nvPr>
            <p:ph type="title"/>
          </p:nvPr>
        </p:nvSpPr>
        <p:spPr>
          <a:xfrm>
            <a:off x="1028700" y="723901"/>
            <a:ext cx="10134600" cy="714374"/>
          </a:xfrm>
        </p:spPr>
        <p:txBody>
          <a:bodyPr>
            <a:normAutofit/>
          </a:bodyPr>
          <a:lstStyle/>
          <a:p>
            <a:pPr>
              <a:lnSpc>
                <a:spcPct val="100000"/>
              </a:lnSpc>
            </a:pPr>
            <a:r>
              <a:rPr lang="de-DE" kern="900" dirty="0"/>
              <a:t>Positionsausgabe</a:t>
            </a:r>
          </a:p>
        </p:txBody>
      </p:sp>
      <p:sp>
        <p:nvSpPr>
          <p:cNvPr id="14" name="Textfeld 13">
            <a:extLst>
              <a:ext uri="{FF2B5EF4-FFF2-40B4-BE49-F238E27FC236}">
                <a16:creationId xmlns:a16="http://schemas.microsoft.com/office/drawing/2014/main" id="{30FA3830-8B81-10C4-AD9B-4F5D4AB65955}"/>
              </a:ext>
            </a:extLst>
          </p:cNvPr>
          <p:cNvSpPr txBox="1"/>
          <p:nvPr/>
        </p:nvSpPr>
        <p:spPr>
          <a:xfrm>
            <a:off x="8280000" y="1363541"/>
            <a:ext cx="3497635" cy="2585323"/>
          </a:xfrm>
          <a:prstGeom prst="rect">
            <a:avLst/>
          </a:prstGeom>
          <a:solidFill>
            <a:schemeClr val="accent5">
              <a:lumMod val="20000"/>
              <a:lumOff val="80000"/>
            </a:schemeClr>
          </a:solidFill>
        </p:spPr>
        <p:txBody>
          <a:bodyPr wrap="square" rtlCol="0">
            <a:spAutoFit/>
          </a:bodyPr>
          <a:lstStyle/>
          <a:p>
            <a:r>
              <a:rPr lang="de-DE" dirty="0"/>
              <a:t>So wird die Position im </a:t>
            </a:r>
            <a:r>
              <a:rPr lang="de-DE" sz="1800" kern="1200" dirty="0">
                <a:solidFill>
                  <a:srgbClr val="000000"/>
                </a:solidFill>
                <a:effectLst/>
                <a:latin typeface="Bembo" panose="02020502050201020203" pitchFamily="18" charset="0"/>
                <a:ea typeface="+mn-ea"/>
                <a:cs typeface="+mn-cs"/>
              </a:rPr>
              <a:t>„/</a:t>
            </a:r>
            <a:r>
              <a:rPr lang="de-DE" sz="1800" kern="1200" dirty="0" err="1">
                <a:solidFill>
                  <a:srgbClr val="000000"/>
                </a:solidFill>
                <a:effectLst/>
                <a:latin typeface="Bembo" panose="02020502050201020203" pitchFamily="18" charset="0"/>
                <a:ea typeface="+mn-ea"/>
                <a:cs typeface="+mn-cs"/>
              </a:rPr>
              <a:t>gazebo</a:t>
            </a:r>
            <a:r>
              <a:rPr lang="de-DE" sz="1800" kern="1200" dirty="0">
                <a:solidFill>
                  <a:srgbClr val="000000"/>
                </a:solidFill>
                <a:effectLst/>
                <a:latin typeface="Bembo" panose="02020502050201020203" pitchFamily="18" charset="0"/>
                <a:ea typeface="+mn-ea"/>
                <a:cs typeface="+mn-cs"/>
              </a:rPr>
              <a:t>/</a:t>
            </a:r>
            <a:r>
              <a:rPr lang="de-DE" sz="1800" kern="1200" dirty="0" err="1">
                <a:solidFill>
                  <a:srgbClr val="000000"/>
                </a:solidFill>
                <a:effectLst/>
                <a:latin typeface="Bembo" panose="02020502050201020203" pitchFamily="18" charset="0"/>
                <a:ea typeface="+mn-ea"/>
                <a:cs typeface="+mn-cs"/>
              </a:rPr>
              <a:t>model_states</a:t>
            </a:r>
            <a:r>
              <a:rPr lang="de-DE" sz="1800" kern="1200" dirty="0">
                <a:solidFill>
                  <a:srgbClr val="000000"/>
                </a:solidFill>
                <a:effectLst/>
                <a:latin typeface="Bembo" panose="02020502050201020203" pitchFamily="18" charset="0"/>
                <a:ea typeface="+mn-ea"/>
                <a:cs typeface="+mn-cs"/>
              </a:rPr>
              <a:t>“ Topic ausgegeben. Das Format für die Orientierung des Bootes nennt sich </a:t>
            </a:r>
            <a:r>
              <a:rPr lang="de-DE" dirty="0">
                <a:solidFill>
                  <a:srgbClr val="000000"/>
                </a:solidFill>
                <a:latin typeface="Bembo" panose="02020502050201020203" pitchFamily="18" charset="0"/>
              </a:rPr>
              <a:t>Q</a:t>
            </a:r>
            <a:r>
              <a:rPr lang="de-DE" sz="1800" kern="1200" dirty="0">
                <a:solidFill>
                  <a:srgbClr val="000000"/>
                </a:solidFill>
                <a:effectLst/>
                <a:latin typeface="Bembo" panose="02020502050201020203" pitchFamily="18" charset="0"/>
                <a:ea typeface="+mn-ea"/>
                <a:cs typeface="+mn-cs"/>
              </a:rPr>
              <a:t>uaternion. Für die Rotation um die z-Achse (</a:t>
            </a:r>
            <a:r>
              <a:rPr lang="de-DE" sz="1800" kern="1200" dirty="0" err="1">
                <a:solidFill>
                  <a:srgbClr val="000000"/>
                </a:solidFill>
                <a:effectLst/>
                <a:latin typeface="Bembo" panose="02020502050201020203" pitchFamily="18" charset="0"/>
                <a:ea typeface="+mn-ea"/>
                <a:cs typeface="+mn-cs"/>
              </a:rPr>
              <a:t>yaw</a:t>
            </a:r>
            <a:r>
              <a:rPr lang="de-DE" sz="1800" kern="1200" dirty="0">
                <a:solidFill>
                  <a:srgbClr val="000000"/>
                </a:solidFill>
                <a:effectLst/>
                <a:latin typeface="Bembo" panose="02020502050201020203" pitchFamily="18" charset="0"/>
                <a:ea typeface="+mn-ea"/>
                <a:cs typeface="+mn-cs"/>
              </a:rPr>
              <a:t>) des Bootes muss eine zusätzliche Funktion zur Umrechnung in den Code importiert werden </a:t>
            </a:r>
            <a:endParaRPr lang="de-DE" dirty="0"/>
          </a:p>
        </p:txBody>
      </p:sp>
      <p:sp>
        <p:nvSpPr>
          <p:cNvPr id="15" name="Textfeld 14">
            <a:extLst>
              <a:ext uri="{FF2B5EF4-FFF2-40B4-BE49-F238E27FC236}">
                <a16:creationId xmlns:a16="http://schemas.microsoft.com/office/drawing/2014/main" id="{1C463027-09EF-C334-DFF4-197209664BBC}"/>
              </a:ext>
            </a:extLst>
          </p:cNvPr>
          <p:cNvSpPr txBox="1"/>
          <p:nvPr/>
        </p:nvSpPr>
        <p:spPr>
          <a:xfrm>
            <a:off x="8280000" y="4784400"/>
            <a:ext cx="3469060" cy="923330"/>
          </a:xfrm>
          <a:prstGeom prst="rect">
            <a:avLst/>
          </a:prstGeom>
          <a:solidFill>
            <a:schemeClr val="accent6">
              <a:lumMod val="20000"/>
              <a:lumOff val="80000"/>
            </a:schemeClr>
          </a:solidFill>
        </p:spPr>
        <p:txBody>
          <a:bodyPr wrap="square" rtlCol="0">
            <a:spAutoFit/>
          </a:bodyPr>
          <a:lstStyle/>
          <a:p>
            <a:r>
              <a:rPr lang="de-DE" dirty="0"/>
              <a:t>Mehr Hinweise sind in den Kommentaren im Quellcode gegeben</a:t>
            </a:r>
          </a:p>
        </p:txBody>
      </p:sp>
    </p:spTree>
    <p:extLst>
      <p:ext uri="{BB962C8B-B14F-4D97-AF65-F5344CB8AC3E}">
        <p14:creationId xmlns:p14="http://schemas.microsoft.com/office/powerpoint/2010/main" val="3555087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24BD17-8756-8BC4-EC40-8D7417C9B064}"/>
              </a:ext>
            </a:extLst>
          </p:cNvPr>
          <p:cNvSpPr>
            <a:spLocks noGrp="1"/>
          </p:cNvSpPr>
          <p:nvPr>
            <p:ph type="title"/>
          </p:nvPr>
        </p:nvSpPr>
        <p:spPr>
          <a:xfrm>
            <a:off x="1028700" y="723900"/>
            <a:ext cx="10134600" cy="666749"/>
          </a:xfrm>
        </p:spPr>
        <p:txBody>
          <a:bodyPr>
            <a:normAutofit/>
          </a:bodyPr>
          <a:lstStyle/>
          <a:p>
            <a:r>
              <a:rPr lang="de-DE" dirty="0"/>
              <a:t>Neue Bojen und Hinderniskurse erstellen</a:t>
            </a:r>
          </a:p>
        </p:txBody>
      </p:sp>
      <p:sp>
        <p:nvSpPr>
          <p:cNvPr id="3" name="Inhaltsplatzhalter 2">
            <a:extLst>
              <a:ext uri="{FF2B5EF4-FFF2-40B4-BE49-F238E27FC236}">
                <a16:creationId xmlns:a16="http://schemas.microsoft.com/office/drawing/2014/main" id="{6CF5D274-BB4F-19DD-0FE0-8AD0DB5A4912}"/>
              </a:ext>
            </a:extLst>
          </p:cNvPr>
          <p:cNvSpPr>
            <a:spLocks noGrp="1"/>
          </p:cNvSpPr>
          <p:nvPr>
            <p:ph idx="1"/>
          </p:nvPr>
        </p:nvSpPr>
        <p:spPr/>
        <p:txBody>
          <a:bodyPr/>
          <a:lstStyle/>
          <a:p>
            <a:pPr marL="342900" indent="-342900">
              <a:buFont typeface="Arial" panose="020B0604020202020204" pitchFamily="34" charset="0"/>
              <a:buChar char="•"/>
            </a:pPr>
            <a:r>
              <a:rPr lang="de-DE" dirty="0" err="1"/>
              <a:t>Vrx.launch</a:t>
            </a:r>
            <a:r>
              <a:rPr lang="de-DE" dirty="0"/>
              <a:t> -&gt; Bestimmt das .</a:t>
            </a:r>
            <a:r>
              <a:rPr lang="de-DE" dirty="0" err="1"/>
              <a:t>word</a:t>
            </a:r>
            <a:r>
              <a:rPr lang="de-DE" dirty="0"/>
              <a:t> </a:t>
            </a:r>
            <a:r>
              <a:rPr lang="de-DE" dirty="0" err="1"/>
              <a:t>file</a:t>
            </a:r>
            <a:r>
              <a:rPr lang="de-DE" dirty="0"/>
              <a:t>, welches genutzt wird</a:t>
            </a:r>
          </a:p>
          <a:p>
            <a:pPr marL="342900" indent="-342900">
              <a:buFont typeface="Arial" panose="020B0604020202020204" pitchFamily="34" charset="0"/>
              <a:buChar char="•"/>
            </a:pPr>
            <a:r>
              <a:rPr lang="de-DE" dirty="0"/>
              <a:t>In ~\vrx_ws\src\vrx\vrx_gazebo\</a:t>
            </a:r>
            <a:r>
              <a:rPr lang="de-DE" dirty="0" err="1"/>
              <a:t>worlds</a:t>
            </a:r>
            <a:r>
              <a:rPr lang="de-DE" dirty="0"/>
              <a:t> ist die .</a:t>
            </a:r>
            <a:r>
              <a:rPr lang="de-DE" dirty="0" err="1"/>
              <a:t>world</a:t>
            </a:r>
            <a:r>
              <a:rPr lang="de-DE" dirty="0"/>
              <a:t> Datei abgelegt, hier wird z.B. ein Kurs mit mehreren Bojen geladen, aber auch einzelne Bojen</a:t>
            </a:r>
          </a:p>
          <a:p>
            <a:pPr marL="342900" indent="-342900">
              <a:buFont typeface="Arial" panose="020B0604020202020204" pitchFamily="34" charset="0"/>
              <a:buChar char="•"/>
            </a:pPr>
            <a:r>
              <a:rPr lang="de-DE" dirty="0"/>
              <a:t>Ein Kurs mit mehreren Bojen wird einem Model Ordner unter ~\vrx_ws\src\vrx\vrx_gazebo\</a:t>
            </a:r>
            <a:r>
              <a:rPr lang="de-DE" dirty="0" err="1"/>
              <a:t>models</a:t>
            </a:r>
            <a:r>
              <a:rPr lang="de-DE" dirty="0"/>
              <a:t> angelegt. Hierbei ist vor allem die .</a:t>
            </a:r>
            <a:r>
              <a:rPr lang="de-DE" dirty="0" err="1"/>
              <a:t>sdf</a:t>
            </a:r>
            <a:r>
              <a:rPr lang="de-DE" dirty="0"/>
              <a:t> Datei wichtig</a:t>
            </a:r>
          </a:p>
          <a:p>
            <a:pPr marL="342900" indent="-342900">
              <a:buFont typeface="Arial" panose="020B0604020202020204" pitchFamily="34" charset="0"/>
              <a:buChar char="•"/>
            </a:pPr>
            <a:r>
              <a:rPr lang="de-DE" dirty="0"/>
              <a:t>Wichtig: nach ändern der </a:t>
            </a:r>
            <a:r>
              <a:rPr lang="de-DE" dirty="0" err="1"/>
              <a:t>xacro</a:t>
            </a:r>
            <a:r>
              <a:rPr lang="de-DE" dirty="0"/>
              <a:t> Dateien </a:t>
            </a:r>
            <a:r>
              <a:rPr lang="de-DE" dirty="0" err="1"/>
              <a:t>catkin_make</a:t>
            </a:r>
            <a:r>
              <a:rPr lang="de-DE" dirty="0"/>
              <a:t> ausführen, damit die Änderungen wirksam werden</a:t>
            </a:r>
          </a:p>
        </p:txBody>
      </p:sp>
    </p:spTree>
    <p:extLst>
      <p:ext uri="{BB962C8B-B14F-4D97-AF65-F5344CB8AC3E}">
        <p14:creationId xmlns:p14="http://schemas.microsoft.com/office/powerpoint/2010/main" val="5108855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24BD17-8756-8BC4-EC40-8D7417C9B064}"/>
              </a:ext>
            </a:extLst>
          </p:cNvPr>
          <p:cNvSpPr>
            <a:spLocks noGrp="1"/>
          </p:cNvSpPr>
          <p:nvPr>
            <p:ph type="title"/>
          </p:nvPr>
        </p:nvSpPr>
        <p:spPr>
          <a:xfrm>
            <a:off x="1028700" y="723900"/>
            <a:ext cx="10134600" cy="666749"/>
          </a:xfrm>
        </p:spPr>
        <p:txBody>
          <a:bodyPr>
            <a:normAutofit/>
          </a:bodyPr>
          <a:lstStyle/>
          <a:p>
            <a:r>
              <a:rPr lang="de-DE" dirty="0"/>
              <a:t>Nebel und Licht einstellen</a:t>
            </a:r>
          </a:p>
        </p:txBody>
      </p:sp>
      <p:sp>
        <p:nvSpPr>
          <p:cNvPr id="5" name="Inhaltsplatzhalter 4">
            <a:extLst>
              <a:ext uri="{FF2B5EF4-FFF2-40B4-BE49-F238E27FC236}">
                <a16:creationId xmlns:a16="http://schemas.microsoft.com/office/drawing/2014/main" id="{7831ABDE-333A-3692-8684-D07B3D63B3A4}"/>
              </a:ext>
            </a:extLst>
          </p:cNvPr>
          <p:cNvSpPr>
            <a:spLocks noGrp="1"/>
          </p:cNvSpPr>
          <p:nvPr>
            <p:ph idx="1"/>
          </p:nvPr>
        </p:nvSpPr>
        <p:spPr>
          <a:xfrm>
            <a:off x="1028700" y="5710687"/>
            <a:ext cx="10134600" cy="420558"/>
          </a:xfrm>
        </p:spPr>
        <p:txBody>
          <a:bodyPr/>
          <a:lstStyle/>
          <a:p>
            <a:r>
              <a:rPr lang="de-DE" dirty="0"/>
              <a:t>https://github.com/osrf/vrx/wiki/changing_visual_params_tutorial</a:t>
            </a:r>
          </a:p>
        </p:txBody>
      </p:sp>
      <p:pic>
        <p:nvPicPr>
          <p:cNvPr id="7" name="Grafik 6">
            <a:extLst>
              <a:ext uri="{FF2B5EF4-FFF2-40B4-BE49-F238E27FC236}">
                <a16:creationId xmlns:a16="http://schemas.microsoft.com/office/drawing/2014/main" id="{8EB645A8-FA6C-7E71-D3D8-CDCA25E6A18A}"/>
              </a:ext>
            </a:extLst>
          </p:cNvPr>
          <p:cNvPicPr>
            <a:picLocks noChangeAspect="1"/>
          </p:cNvPicPr>
          <p:nvPr/>
        </p:nvPicPr>
        <p:blipFill>
          <a:blip r:embed="rId2"/>
          <a:stretch>
            <a:fillRect/>
          </a:stretch>
        </p:blipFill>
        <p:spPr>
          <a:xfrm>
            <a:off x="466694" y="1461921"/>
            <a:ext cx="6192899" cy="4058146"/>
          </a:xfrm>
          <a:prstGeom prst="rect">
            <a:avLst/>
          </a:prstGeom>
        </p:spPr>
      </p:pic>
      <p:pic>
        <p:nvPicPr>
          <p:cNvPr id="9" name="Grafik 8">
            <a:extLst>
              <a:ext uri="{FF2B5EF4-FFF2-40B4-BE49-F238E27FC236}">
                <a16:creationId xmlns:a16="http://schemas.microsoft.com/office/drawing/2014/main" id="{6149F8FB-938B-F464-D82B-66A0774980C9}"/>
              </a:ext>
            </a:extLst>
          </p:cNvPr>
          <p:cNvPicPr>
            <a:picLocks noChangeAspect="1"/>
          </p:cNvPicPr>
          <p:nvPr/>
        </p:nvPicPr>
        <p:blipFill>
          <a:blip r:embed="rId3"/>
          <a:stretch>
            <a:fillRect/>
          </a:stretch>
        </p:blipFill>
        <p:spPr>
          <a:xfrm>
            <a:off x="7121193" y="1670605"/>
            <a:ext cx="4604113" cy="2207516"/>
          </a:xfrm>
          <a:prstGeom prst="rect">
            <a:avLst/>
          </a:prstGeom>
        </p:spPr>
      </p:pic>
      <p:sp>
        <p:nvSpPr>
          <p:cNvPr id="10" name="Textfeld 9">
            <a:extLst>
              <a:ext uri="{FF2B5EF4-FFF2-40B4-BE49-F238E27FC236}">
                <a16:creationId xmlns:a16="http://schemas.microsoft.com/office/drawing/2014/main" id="{95E5F43C-5A0A-865D-4CAC-726EFFBA9F18}"/>
              </a:ext>
            </a:extLst>
          </p:cNvPr>
          <p:cNvSpPr txBox="1"/>
          <p:nvPr/>
        </p:nvSpPr>
        <p:spPr>
          <a:xfrm>
            <a:off x="8280000" y="4784400"/>
            <a:ext cx="3469060" cy="646331"/>
          </a:xfrm>
          <a:prstGeom prst="rect">
            <a:avLst/>
          </a:prstGeom>
          <a:solidFill>
            <a:schemeClr val="accent6">
              <a:lumMod val="20000"/>
              <a:lumOff val="80000"/>
            </a:schemeClr>
          </a:solidFill>
        </p:spPr>
        <p:txBody>
          <a:bodyPr wrap="square" rtlCol="0">
            <a:spAutoFit/>
          </a:bodyPr>
          <a:lstStyle/>
          <a:p>
            <a:r>
              <a:rPr lang="de-DE" dirty="0"/>
              <a:t>Auch hier ist nach jeder Änderung </a:t>
            </a:r>
            <a:r>
              <a:rPr lang="de-DE" dirty="0" err="1"/>
              <a:t>catkin_make</a:t>
            </a:r>
            <a:r>
              <a:rPr lang="de-DE" dirty="0"/>
              <a:t> auszuführen</a:t>
            </a:r>
          </a:p>
        </p:txBody>
      </p:sp>
    </p:spTree>
    <p:extLst>
      <p:ext uri="{BB962C8B-B14F-4D97-AF65-F5344CB8AC3E}">
        <p14:creationId xmlns:p14="http://schemas.microsoft.com/office/powerpoint/2010/main" val="865613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24BD17-8756-8BC4-EC40-8D7417C9B064}"/>
              </a:ext>
            </a:extLst>
          </p:cNvPr>
          <p:cNvSpPr>
            <a:spLocks noGrp="1"/>
          </p:cNvSpPr>
          <p:nvPr>
            <p:ph type="title"/>
          </p:nvPr>
        </p:nvSpPr>
        <p:spPr>
          <a:xfrm>
            <a:off x="1028700" y="723900"/>
            <a:ext cx="10134600" cy="666749"/>
          </a:xfrm>
        </p:spPr>
        <p:txBody>
          <a:bodyPr>
            <a:normAutofit/>
          </a:bodyPr>
          <a:lstStyle/>
          <a:p>
            <a:r>
              <a:rPr lang="de-DE" dirty="0"/>
              <a:t>LiDAR Sensor</a:t>
            </a:r>
          </a:p>
        </p:txBody>
      </p:sp>
      <p:pic>
        <p:nvPicPr>
          <p:cNvPr id="8" name="Grafik 7">
            <a:extLst>
              <a:ext uri="{FF2B5EF4-FFF2-40B4-BE49-F238E27FC236}">
                <a16:creationId xmlns:a16="http://schemas.microsoft.com/office/drawing/2014/main" id="{F232A8D1-0511-9FCD-762E-A7A82636CECF}"/>
              </a:ext>
            </a:extLst>
          </p:cNvPr>
          <p:cNvPicPr>
            <a:picLocks noChangeAspect="1"/>
          </p:cNvPicPr>
          <p:nvPr/>
        </p:nvPicPr>
        <p:blipFill>
          <a:blip r:embed="rId2"/>
          <a:stretch>
            <a:fillRect/>
          </a:stretch>
        </p:blipFill>
        <p:spPr>
          <a:xfrm>
            <a:off x="785004" y="1829475"/>
            <a:ext cx="5920596" cy="380553"/>
          </a:xfrm>
          <a:prstGeom prst="rect">
            <a:avLst/>
          </a:prstGeom>
        </p:spPr>
      </p:pic>
      <p:sp>
        <p:nvSpPr>
          <p:cNvPr id="12" name="Textfeld 11">
            <a:extLst>
              <a:ext uri="{FF2B5EF4-FFF2-40B4-BE49-F238E27FC236}">
                <a16:creationId xmlns:a16="http://schemas.microsoft.com/office/drawing/2014/main" id="{7EEC9BDB-336F-A186-5B05-7844BC851C4A}"/>
              </a:ext>
            </a:extLst>
          </p:cNvPr>
          <p:cNvSpPr txBox="1"/>
          <p:nvPr/>
        </p:nvSpPr>
        <p:spPr>
          <a:xfrm>
            <a:off x="785003" y="2325688"/>
            <a:ext cx="5805577" cy="4524315"/>
          </a:xfrm>
          <a:prstGeom prst="rect">
            <a:avLst/>
          </a:prstGeom>
          <a:noFill/>
        </p:spPr>
        <p:txBody>
          <a:bodyPr wrap="square">
            <a:spAutoFit/>
          </a:bodyPr>
          <a:lstStyle/>
          <a:p>
            <a:r>
              <a:rPr lang="de-DE" dirty="0">
                <a:hlinkClick r:id="rId3"/>
              </a:rPr>
              <a:t>http://docs.ros.org/en/melodic/api/sensor_msgs/html/msg/PointCloud2.html</a:t>
            </a:r>
            <a:endParaRPr lang="de-DE" dirty="0"/>
          </a:p>
          <a:p>
            <a:endParaRPr lang="de-DE" dirty="0"/>
          </a:p>
          <a:p>
            <a:pPr marL="285750" indent="-285750">
              <a:buFont typeface="Arial" panose="020B0604020202020204" pitchFamily="34" charset="0"/>
              <a:buChar char="•"/>
            </a:pPr>
            <a:r>
              <a:rPr lang="de-DE" dirty="0"/>
              <a:t>Height =1 -&gt; unsortierte, eindimensionale Punkt Wolke</a:t>
            </a:r>
          </a:p>
          <a:p>
            <a:pPr marL="285750" indent="-285750">
              <a:buFont typeface="Arial" panose="020B0604020202020204" pitchFamily="34" charset="0"/>
              <a:buChar char="•"/>
            </a:pPr>
            <a:r>
              <a:rPr lang="de-DE" dirty="0"/>
              <a:t>LiDAR Signal muss zunächst gefiltert werden, um Rauschen z.B. von Wellen heraus zu filtern und nur Punkte von tatsächlichen Objekten zu haben. Mehr dazu u.a. hier: </a:t>
            </a:r>
            <a:r>
              <a:rPr lang="de-DE" dirty="0">
                <a:hlinkClick r:id="rId4"/>
              </a:rPr>
              <a:t>https://ieeexplore.ieee.org/document/5980567</a:t>
            </a:r>
            <a:endParaRPr lang="de-DE" dirty="0"/>
          </a:p>
          <a:p>
            <a:pPr marL="285750" indent="-285750">
              <a:buFont typeface="Arial" panose="020B0604020202020204" pitchFamily="34" charset="0"/>
              <a:buChar char="•"/>
            </a:pPr>
            <a:r>
              <a:rPr lang="de-DE" dirty="0"/>
              <a:t>So ist es z.B. ein guter Ansatz einen „</a:t>
            </a:r>
            <a:r>
              <a:rPr lang="en-GB" dirty="0"/>
              <a:t>pass-through filter”, </a:t>
            </a:r>
            <a:r>
              <a:rPr lang="en-GB" dirty="0" err="1"/>
              <a:t>einen</a:t>
            </a:r>
            <a:r>
              <a:rPr lang="en-GB" dirty="0"/>
              <a:t> “</a:t>
            </a:r>
            <a:r>
              <a:rPr lang="en-GB" dirty="0" err="1"/>
              <a:t>VoxelGrid</a:t>
            </a:r>
            <a:r>
              <a:rPr lang="en-GB" dirty="0"/>
              <a:t> filter” und </a:t>
            </a:r>
            <a:r>
              <a:rPr lang="en-GB" dirty="0" err="1"/>
              <a:t>einen</a:t>
            </a:r>
            <a:r>
              <a:rPr lang="en-GB" dirty="0"/>
              <a:t> “outlier removal filter” </a:t>
            </a:r>
            <a:r>
              <a:rPr lang="en-GB" dirty="0" err="1"/>
              <a:t>zu</a:t>
            </a:r>
            <a:r>
              <a:rPr lang="en-GB" dirty="0"/>
              <a:t> </a:t>
            </a:r>
            <a:r>
              <a:rPr lang="en-GB" dirty="0" err="1"/>
              <a:t>nutzen</a:t>
            </a:r>
            <a:endParaRPr lang="de-DE" dirty="0"/>
          </a:p>
          <a:p>
            <a:pPr marL="285750" indent="-285750">
              <a:buFont typeface="Arial" panose="020B0604020202020204" pitchFamily="34" charset="0"/>
              <a:buChar char="•"/>
            </a:pPr>
            <a:r>
              <a:rPr lang="de-DE" dirty="0"/>
              <a:t>Als nächstes müssen die „Objektpunkte“ zu einzelnen Objekten zusammengefasst, gruppiert werden. Dazu wird der euklidische Abstand zwischen den Punkten verwendet</a:t>
            </a:r>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p:txBody>
      </p:sp>
      <p:pic>
        <p:nvPicPr>
          <p:cNvPr id="16" name="Grafik 15">
            <a:extLst>
              <a:ext uri="{FF2B5EF4-FFF2-40B4-BE49-F238E27FC236}">
                <a16:creationId xmlns:a16="http://schemas.microsoft.com/office/drawing/2014/main" id="{C7C7412B-A89F-E5D5-DB63-F945B96C7409}"/>
              </a:ext>
            </a:extLst>
          </p:cNvPr>
          <p:cNvPicPr>
            <a:picLocks noChangeAspect="1"/>
          </p:cNvPicPr>
          <p:nvPr/>
        </p:nvPicPr>
        <p:blipFill>
          <a:blip r:embed="rId5"/>
          <a:stretch>
            <a:fillRect/>
          </a:stretch>
        </p:blipFill>
        <p:spPr>
          <a:xfrm>
            <a:off x="6860684" y="921460"/>
            <a:ext cx="4934310" cy="5582858"/>
          </a:xfrm>
          <a:prstGeom prst="rect">
            <a:avLst/>
          </a:prstGeom>
        </p:spPr>
      </p:pic>
    </p:spTree>
    <p:extLst>
      <p:ext uri="{BB962C8B-B14F-4D97-AF65-F5344CB8AC3E}">
        <p14:creationId xmlns:p14="http://schemas.microsoft.com/office/powerpoint/2010/main" val="2140234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24BD17-8756-8BC4-EC40-8D7417C9B064}"/>
              </a:ext>
            </a:extLst>
          </p:cNvPr>
          <p:cNvSpPr>
            <a:spLocks noGrp="1"/>
          </p:cNvSpPr>
          <p:nvPr>
            <p:ph type="title"/>
          </p:nvPr>
        </p:nvSpPr>
        <p:spPr>
          <a:xfrm>
            <a:off x="1028700" y="723900"/>
            <a:ext cx="10134600" cy="666749"/>
          </a:xfrm>
        </p:spPr>
        <p:txBody>
          <a:bodyPr>
            <a:normAutofit/>
          </a:bodyPr>
          <a:lstStyle/>
          <a:p>
            <a:r>
              <a:rPr lang="de-DE" dirty="0"/>
              <a:t>LiDAR Sensor</a:t>
            </a:r>
          </a:p>
        </p:txBody>
      </p:sp>
      <p:sp>
        <p:nvSpPr>
          <p:cNvPr id="12" name="Textfeld 11">
            <a:extLst>
              <a:ext uri="{FF2B5EF4-FFF2-40B4-BE49-F238E27FC236}">
                <a16:creationId xmlns:a16="http://schemas.microsoft.com/office/drawing/2014/main" id="{7EEC9BDB-336F-A186-5B05-7844BC851C4A}"/>
              </a:ext>
            </a:extLst>
          </p:cNvPr>
          <p:cNvSpPr txBox="1"/>
          <p:nvPr/>
        </p:nvSpPr>
        <p:spPr>
          <a:xfrm>
            <a:off x="718328" y="1390649"/>
            <a:ext cx="10444972" cy="5632311"/>
          </a:xfrm>
          <a:prstGeom prst="rect">
            <a:avLst/>
          </a:prstGeom>
          <a:noFill/>
        </p:spPr>
        <p:txBody>
          <a:bodyPr wrap="square">
            <a:spAutoFit/>
          </a:bodyPr>
          <a:lstStyle/>
          <a:p>
            <a:pPr marL="285750" indent="-285750">
              <a:buFont typeface="Arial" panose="020B0604020202020204" pitchFamily="34" charset="0"/>
              <a:buChar char="•"/>
            </a:pPr>
            <a:r>
              <a:rPr lang="de-DE" dirty="0"/>
              <a:t>Zur Gruppierung der Punkte gibt es zwei Verschiedene Methoden:</a:t>
            </a:r>
          </a:p>
          <a:p>
            <a:pPr marL="742950" lvl="1" indent="-285750">
              <a:buFont typeface="Arial" panose="020B0604020202020204" pitchFamily="34" charset="0"/>
              <a:buChar char="•"/>
            </a:pPr>
            <a:r>
              <a:rPr lang="de-DE" dirty="0"/>
              <a:t>„</a:t>
            </a:r>
            <a:r>
              <a:rPr lang="de-DE" dirty="0" err="1"/>
              <a:t>Modified</a:t>
            </a:r>
            <a:r>
              <a:rPr lang="de-DE" dirty="0"/>
              <a:t> </a:t>
            </a:r>
            <a:r>
              <a:rPr lang="de-DE" dirty="0" err="1"/>
              <a:t>euclidian</a:t>
            </a:r>
            <a:r>
              <a:rPr lang="de-DE" dirty="0"/>
              <a:t> </a:t>
            </a:r>
            <a:r>
              <a:rPr lang="de-DE" dirty="0" err="1"/>
              <a:t>clustering</a:t>
            </a:r>
            <a:r>
              <a:rPr lang="de-DE" dirty="0"/>
              <a:t>“ fügt die gefilterten Punkte in eine Baumstruktur ein, Punkte die innerhalb einer bestimmten Abstandsgrenze nebeneinander liegen werden dann zu einem Objekt zusammengefasst. Die Abstandsgrenze wird je nach Entfernung der Punkte zu dem Sensor angepasst</a:t>
            </a:r>
          </a:p>
          <a:p>
            <a:pPr marL="742950" lvl="1" indent="-285750">
              <a:buFont typeface="Arial" panose="020B0604020202020204" pitchFamily="34" charset="0"/>
              <a:buChar char="•"/>
            </a:pPr>
            <a:r>
              <a:rPr lang="en-GB" dirty="0"/>
              <a:t>“</a:t>
            </a:r>
            <a:r>
              <a:rPr lang="de-DE" dirty="0"/>
              <a:t>Density-</a:t>
            </a:r>
            <a:r>
              <a:rPr lang="de-DE" dirty="0" err="1"/>
              <a:t>Based</a:t>
            </a:r>
            <a:r>
              <a:rPr lang="de-DE" dirty="0"/>
              <a:t> </a:t>
            </a:r>
            <a:r>
              <a:rPr lang="de-DE" dirty="0" err="1"/>
              <a:t>Spatial</a:t>
            </a:r>
            <a:r>
              <a:rPr lang="de-DE" dirty="0"/>
              <a:t> Clustering </a:t>
            </a:r>
            <a:r>
              <a:rPr lang="de-DE" dirty="0" err="1"/>
              <a:t>of</a:t>
            </a:r>
            <a:r>
              <a:rPr lang="de-DE" dirty="0"/>
              <a:t> </a:t>
            </a:r>
            <a:r>
              <a:rPr lang="de-DE" dirty="0" err="1"/>
              <a:t>Applications</a:t>
            </a:r>
            <a:r>
              <a:rPr lang="de-DE" dirty="0"/>
              <a:t> </a:t>
            </a:r>
            <a:r>
              <a:rPr lang="de-DE" dirty="0" err="1"/>
              <a:t>with</a:t>
            </a:r>
            <a:r>
              <a:rPr lang="de-DE" dirty="0"/>
              <a:t> Noise” (DBSCAN) gliedert die Punkte in 3 verschiedene Arten: Kernobjekte, die in einer Kette von verbundenen Punkten sind, Dichte-erreichbare Objekte, die am Rand der Kette liegen, also noch innerhalb der festgelegten Abstandsgrenze, aber an die keine weiteren Punkte mehr angrenzen und Rauschpunkte, die </a:t>
            </a:r>
            <a:r>
              <a:rPr lang="de-DE" dirty="0" err="1"/>
              <a:t>ausßerhalb</a:t>
            </a:r>
            <a:r>
              <a:rPr lang="de-DE" dirty="0"/>
              <a:t> der Abstandsgrenze liegen</a:t>
            </a:r>
          </a:p>
          <a:p>
            <a:pPr marL="285750" indent="-285750">
              <a:buFont typeface="Arial" panose="020B0604020202020204" pitchFamily="34" charset="0"/>
              <a:buChar char="•"/>
            </a:pPr>
            <a:r>
              <a:rPr lang="de-DE" dirty="0"/>
              <a:t>Nach der Gruppierung kann den Objekten noch eine Form zuordnen. In der Dissertation von </a:t>
            </a:r>
            <a:r>
              <a:rPr lang="de-DE" dirty="0" err="1"/>
              <a:t>Jiaying</a:t>
            </a:r>
            <a:r>
              <a:rPr lang="de-DE" dirty="0"/>
              <a:t> Lin, “</a:t>
            </a:r>
            <a:r>
              <a:rPr lang="de-DE" dirty="0" err="1"/>
              <a:t>Perception</a:t>
            </a:r>
            <a:r>
              <a:rPr lang="de-DE" dirty="0"/>
              <a:t> and Observation </a:t>
            </a:r>
            <a:r>
              <a:rPr lang="de-DE" dirty="0" err="1"/>
              <a:t>with</a:t>
            </a:r>
            <a:r>
              <a:rPr lang="de-DE" dirty="0"/>
              <a:t> </a:t>
            </a:r>
            <a:r>
              <a:rPr lang="de-DE" dirty="0" err="1"/>
              <a:t>Networked</a:t>
            </a:r>
            <a:r>
              <a:rPr lang="de-DE" dirty="0"/>
              <a:t> Multi-Agent Systems </a:t>
            </a:r>
            <a:r>
              <a:rPr lang="de-DE" dirty="0" err="1"/>
              <a:t>for</a:t>
            </a:r>
            <a:r>
              <a:rPr lang="de-DE" dirty="0"/>
              <a:t> </a:t>
            </a:r>
            <a:r>
              <a:rPr lang="de-DE" dirty="0" err="1"/>
              <a:t>Automated</a:t>
            </a:r>
            <a:r>
              <a:rPr lang="de-DE" dirty="0"/>
              <a:t> Shipping and Harbor </a:t>
            </a:r>
            <a:r>
              <a:rPr lang="de-DE" dirty="0" err="1"/>
              <a:t>Applications</a:t>
            </a:r>
            <a:r>
              <a:rPr lang="de-DE" dirty="0"/>
              <a:t>” wird hierzu eine Unterteilung in quadratische und elliptische Formen vorgenommen. Um die quadratische Form an die Punkte anzupassen, </a:t>
            </a:r>
            <a:r>
              <a:rPr lang="de-DE" dirty="0" err="1"/>
              <a:t>warden</a:t>
            </a:r>
            <a:r>
              <a:rPr lang="de-DE" dirty="0"/>
              <a:t> dort verschiedene Algorithmen vorgeschlagen</a:t>
            </a:r>
          </a:p>
          <a:p>
            <a:pPr marL="285750" indent="-285750">
              <a:buFont typeface="Arial" panose="020B0604020202020204" pitchFamily="34" charset="0"/>
              <a:buChar char="•"/>
            </a:pPr>
            <a:r>
              <a:rPr lang="de-DE" dirty="0"/>
              <a:t>Problem an der Gruppierung ist, dass Objekte die nah beieinander sind schnell als ein Objekt erkannt werden können</a:t>
            </a:r>
          </a:p>
          <a:p>
            <a:pPr marL="285750" indent="-285750">
              <a:buFont typeface="Arial" panose="020B0604020202020204" pitchFamily="34" charset="0"/>
              <a:buChar char="•"/>
            </a:pPr>
            <a:r>
              <a:rPr lang="de-DE" dirty="0"/>
              <a:t>Um die Objekterkennung in hoch frequentierten Umgebungen zu verbessern, kann ein neuronales Netzwerk genutzt werden, dass die Objekterkennung lernt und dann auch die Größe der Objekte bestimmen kann</a:t>
            </a:r>
          </a:p>
          <a:p>
            <a:pPr marL="285750" indent="-285750">
              <a:buFont typeface="Arial" panose="020B0604020202020204" pitchFamily="34" charset="0"/>
              <a:buChar char="•"/>
            </a:pPr>
            <a:endParaRPr lang="de-DE" dirty="0"/>
          </a:p>
          <a:p>
            <a:endParaRPr lang="de-DE" dirty="0"/>
          </a:p>
          <a:p>
            <a:pPr marL="285750" indent="-285750">
              <a:buFont typeface="Arial" panose="020B0604020202020204" pitchFamily="34" charset="0"/>
              <a:buChar char="•"/>
            </a:pPr>
            <a:endParaRPr lang="de-DE" dirty="0"/>
          </a:p>
          <a:p>
            <a:pPr marL="285750" indent="-285750">
              <a:buFont typeface="Arial" panose="020B0604020202020204" pitchFamily="34" charset="0"/>
              <a:buChar char="•"/>
            </a:pPr>
            <a:endParaRPr lang="de-DE" dirty="0"/>
          </a:p>
        </p:txBody>
      </p:sp>
    </p:spTree>
    <p:extLst>
      <p:ext uri="{BB962C8B-B14F-4D97-AF65-F5344CB8AC3E}">
        <p14:creationId xmlns:p14="http://schemas.microsoft.com/office/powerpoint/2010/main" val="7495663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24BD17-8756-8BC4-EC40-8D7417C9B064}"/>
              </a:ext>
            </a:extLst>
          </p:cNvPr>
          <p:cNvSpPr>
            <a:spLocks noGrp="1"/>
          </p:cNvSpPr>
          <p:nvPr>
            <p:ph type="title"/>
          </p:nvPr>
        </p:nvSpPr>
        <p:spPr>
          <a:xfrm>
            <a:off x="1028700" y="723900"/>
            <a:ext cx="10134600" cy="666749"/>
          </a:xfrm>
        </p:spPr>
        <p:txBody>
          <a:bodyPr>
            <a:normAutofit/>
          </a:bodyPr>
          <a:lstStyle/>
          <a:p>
            <a:r>
              <a:rPr lang="de-DE" dirty="0"/>
              <a:t>LiDAR Auswertung mit Chat GPT</a:t>
            </a:r>
          </a:p>
        </p:txBody>
      </p:sp>
      <p:pic>
        <p:nvPicPr>
          <p:cNvPr id="3" name="Grafik 2">
            <a:extLst>
              <a:ext uri="{FF2B5EF4-FFF2-40B4-BE49-F238E27FC236}">
                <a16:creationId xmlns:a16="http://schemas.microsoft.com/office/drawing/2014/main" id="{79E49D66-E9B0-4300-ACFE-E3C3079127CE}"/>
              </a:ext>
            </a:extLst>
          </p:cNvPr>
          <p:cNvPicPr>
            <a:picLocks noChangeAspect="1"/>
          </p:cNvPicPr>
          <p:nvPr/>
        </p:nvPicPr>
        <p:blipFill>
          <a:blip r:embed="rId2"/>
          <a:stretch>
            <a:fillRect/>
          </a:stretch>
        </p:blipFill>
        <p:spPr>
          <a:xfrm>
            <a:off x="723883" y="1472271"/>
            <a:ext cx="4620270" cy="4953691"/>
          </a:xfrm>
          <a:prstGeom prst="rect">
            <a:avLst/>
          </a:prstGeom>
        </p:spPr>
      </p:pic>
      <p:pic>
        <p:nvPicPr>
          <p:cNvPr id="4" name="Grafik 3">
            <a:extLst>
              <a:ext uri="{FF2B5EF4-FFF2-40B4-BE49-F238E27FC236}">
                <a16:creationId xmlns:a16="http://schemas.microsoft.com/office/drawing/2014/main" id="{A42BCE1D-E43F-4BFC-820C-E20F70ED0B3C}"/>
              </a:ext>
            </a:extLst>
          </p:cNvPr>
          <p:cNvPicPr>
            <a:picLocks noChangeAspect="1"/>
          </p:cNvPicPr>
          <p:nvPr/>
        </p:nvPicPr>
        <p:blipFill>
          <a:blip r:embed="rId3"/>
          <a:stretch>
            <a:fillRect/>
          </a:stretch>
        </p:blipFill>
        <p:spPr>
          <a:xfrm>
            <a:off x="6779888" y="1659827"/>
            <a:ext cx="4469749" cy="4578578"/>
          </a:xfrm>
          <a:prstGeom prst="rect">
            <a:avLst/>
          </a:prstGeom>
        </p:spPr>
      </p:pic>
    </p:spTree>
    <p:extLst>
      <p:ext uri="{BB962C8B-B14F-4D97-AF65-F5344CB8AC3E}">
        <p14:creationId xmlns:p14="http://schemas.microsoft.com/office/powerpoint/2010/main" val="14992762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A0BD1EE1-C160-F097-FAF1-D9AF965F67D1}"/>
              </a:ext>
            </a:extLst>
          </p:cNvPr>
          <p:cNvPicPr>
            <a:picLocks noGrp="1" noChangeAspect="1"/>
          </p:cNvPicPr>
          <p:nvPr>
            <p:ph idx="1"/>
          </p:nvPr>
        </p:nvPicPr>
        <p:blipFill rotWithShape="1">
          <a:blip r:embed="rId2"/>
          <a:stretch/>
        </p:blipFill>
        <p:spPr>
          <a:xfrm>
            <a:off x="1276171" y="215780"/>
            <a:ext cx="9639657" cy="6426439"/>
          </a:xfrm>
          <a:prstGeom prst="rect">
            <a:avLst/>
          </a:prstGeom>
        </p:spPr>
      </p:pic>
      <p:sp>
        <p:nvSpPr>
          <p:cNvPr id="2" name="Textfeld 1">
            <a:extLst>
              <a:ext uri="{FF2B5EF4-FFF2-40B4-BE49-F238E27FC236}">
                <a16:creationId xmlns:a16="http://schemas.microsoft.com/office/drawing/2014/main" id="{E52FB976-FBFE-8A3C-6F66-029EA23448E5}"/>
              </a:ext>
            </a:extLst>
          </p:cNvPr>
          <p:cNvSpPr txBox="1"/>
          <p:nvPr/>
        </p:nvSpPr>
        <p:spPr>
          <a:xfrm>
            <a:off x="8280000" y="4788000"/>
            <a:ext cx="3376246" cy="1200329"/>
          </a:xfrm>
          <a:prstGeom prst="rect">
            <a:avLst/>
          </a:prstGeom>
          <a:solidFill>
            <a:schemeClr val="accent6">
              <a:lumMod val="20000"/>
              <a:lumOff val="80000"/>
            </a:schemeClr>
          </a:solidFill>
        </p:spPr>
        <p:txBody>
          <a:bodyPr wrap="square" rtlCol="0">
            <a:spAutoFit/>
          </a:bodyPr>
          <a:lstStyle/>
          <a:p>
            <a:r>
              <a:rPr lang="de-DE" dirty="0"/>
              <a:t>Ein vorgefertigtes Skript liest die Tastatureingaben und sendet anhand dessen Befehle über das entsprechende Topic</a:t>
            </a:r>
          </a:p>
        </p:txBody>
      </p:sp>
    </p:spTree>
    <p:extLst>
      <p:ext uri="{BB962C8B-B14F-4D97-AF65-F5344CB8AC3E}">
        <p14:creationId xmlns:p14="http://schemas.microsoft.com/office/powerpoint/2010/main" val="34169605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24BD17-8756-8BC4-EC40-8D7417C9B064}"/>
              </a:ext>
            </a:extLst>
          </p:cNvPr>
          <p:cNvSpPr>
            <a:spLocks noGrp="1"/>
          </p:cNvSpPr>
          <p:nvPr>
            <p:ph type="title"/>
          </p:nvPr>
        </p:nvSpPr>
        <p:spPr>
          <a:xfrm>
            <a:off x="1028700" y="723900"/>
            <a:ext cx="10134600" cy="666749"/>
          </a:xfrm>
        </p:spPr>
        <p:txBody>
          <a:bodyPr>
            <a:normAutofit/>
          </a:bodyPr>
          <a:lstStyle/>
          <a:p>
            <a:r>
              <a:rPr lang="de-DE" dirty="0"/>
              <a:t>LiDAR Auswertung mit Chat GPT</a:t>
            </a:r>
          </a:p>
        </p:txBody>
      </p:sp>
      <p:pic>
        <p:nvPicPr>
          <p:cNvPr id="6" name="Grafik 5">
            <a:extLst>
              <a:ext uri="{FF2B5EF4-FFF2-40B4-BE49-F238E27FC236}">
                <a16:creationId xmlns:a16="http://schemas.microsoft.com/office/drawing/2014/main" id="{F03D5431-CF06-A506-EE7D-92AA8FE3D55D}"/>
              </a:ext>
            </a:extLst>
          </p:cNvPr>
          <p:cNvPicPr>
            <a:picLocks noChangeAspect="1"/>
          </p:cNvPicPr>
          <p:nvPr/>
        </p:nvPicPr>
        <p:blipFill>
          <a:blip r:embed="rId2"/>
          <a:stretch>
            <a:fillRect/>
          </a:stretch>
        </p:blipFill>
        <p:spPr>
          <a:xfrm>
            <a:off x="847725" y="1438274"/>
            <a:ext cx="5947886" cy="3943350"/>
          </a:xfrm>
          <a:prstGeom prst="rect">
            <a:avLst/>
          </a:prstGeom>
        </p:spPr>
      </p:pic>
      <p:pic>
        <p:nvPicPr>
          <p:cNvPr id="8" name="Grafik 7">
            <a:extLst>
              <a:ext uri="{FF2B5EF4-FFF2-40B4-BE49-F238E27FC236}">
                <a16:creationId xmlns:a16="http://schemas.microsoft.com/office/drawing/2014/main" id="{FDDC3D3B-BA5D-C72B-89BE-577082C38AAB}"/>
              </a:ext>
            </a:extLst>
          </p:cNvPr>
          <p:cNvPicPr>
            <a:picLocks noChangeAspect="1"/>
          </p:cNvPicPr>
          <p:nvPr/>
        </p:nvPicPr>
        <p:blipFill>
          <a:blip r:embed="rId3"/>
          <a:stretch>
            <a:fillRect/>
          </a:stretch>
        </p:blipFill>
        <p:spPr>
          <a:xfrm>
            <a:off x="7137753" y="523875"/>
            <a:ext cx="4770589" cy="5981699"/>
          </a:xfrm>
          <a:prstGeom prst="rect">
            <a:avLst/>
          </a:prstGeom>
        </p:spPr>
      </p:pic>
      <p:pic>
        <p:nvPicPr>
          <p:cNvPr id="10" name="Grafik 9">
            <a:extLst>
              <a:ext uri="{FF2B5EF4-FFF2-40B4-BE49-F238E27FC236}">
                <a16:creationId xmlns:a16="http://schemas.microsoft.com/office/drawing/2014/main" id="{88FAA2B0-5332-586D-EEA7-A26ECD591248}"/>
              </a:ext>
            </a:extLst>
          </p:cNvPr>
          <p:cNvPicPr>
            <a:picLocks noChangeAspect="1"/>
          </p:cNvPicPr>
          <p:nvPr/>
        </p:nvPicPr>
        <p:blipFill>
          <a:blip r:embed="rId4"/>
          <a:stretch>
            <a:fillRect/>
          </a:stretch>
        </p:blipFill>
        <p:spPr>
          <a:xfrm>
            <a:off x="847725" y="5484401"/>
            <a:ext cx="5947886" cy="1021173"/>
          </a:xfrm>
          <a:prstGeom prst="rect">
            <a:avLst/>
          </a:prstGeom>
        </p:spPr>
      </p:pic>
      <p:sp>
        <p:nvSpPr>
          <p:cNvPr id="3" name="Textfeld 2">
            <a:extLst>
              <a:ext uri="{FF2B5EF4-FFF2-40B4-BE49-F238E27FC236}">
                <a16:creationId xmlns:a16="http://schemas.microsoft.com/office/drawing/2014/main" id="{8A0C5F90-B993-57D5-AAE0-A8E49A15ED0F}"/>
              </a:ext>
            </a:extLst>
          </p:cNvPr>
          <p:cNvSpPr txBox="1"/>
          <p:nvPr/>
        </p:nvSpPr>
        <p:spPr>
          <a:xfrm>
            <a:off x="8280000" y="4784400"/>
            <a:ext cx="3469060" cy="646331"/>
          </a:xfrm>
          <a:prstGeom prst="rect">
            <a:avLst/>
          </a:prstGeom>
          <a:solidFill>
            <a:schemeClr val="accent6">
              <a:lumMod val="20000"/>
              <a:lumOff val="80000"/>
            </a:schemeClr>
          </a:solidFill>
        </p:spPr>
        <p:txBody>
          <a:bodyPr wrap="square" rtlCol="0">
            <a:spAutoFit/>
          </a:bodyPr>
          <a:lstStyle/>
          <a:p>
            <a:r>
              <a:rPr lang="de-DE" dirty="0"/>
              <a:t>Auswertung der Lidar Punkte mit </a:t>
            </a:r>
            <a:r>
              <a:rPr lang="de-DE" dirty="0" err="1"/>
              <a:t>voxel_grid_filter</a:t>
            </a:r>
            <a:r>
              <a:rPr lang="de-DE" dirty="0"/>
              <a:t> ()</a:t>
            </a:r>
          </a:p>
        </p:txBody>
      </p:sp>
    </p:spTree>
    <p:extLst>
      <p:ext uri="{BB962C8B-B14F-4D97-AF65-F5344CB8AC3E}">
        <p14:creationId xmlns:p14="http://schemas.microsoft.com/office/powerpoint/2010/main" val="1673158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24BD17-8756-8BC4-EC40-8D7417C9B064}"/>
              </a:ext>
            </a:extLst>
          </p:cNvPr>
          <p:cNvSpPr>
            <a:spLocks noGrp="1"/>
          </p:cNvSpPr>
          <p:nvPr>
            <p:ph type="title"/>
          </p:nvPr>
        </p:nvSpPr>
        <p:spPr>
          <a:xfrm>
            <a:off x="1028700" y="723900"/>
            <a:ext cx="10134600" cy="666749"/>
          </a:xfrm>
        </p:spPr>
        <p:txBody>
          <a:bodyPr>
            <a:normAutofit/>
          </a:bodyPr>
          <a:lstStyle/>
          <a:p>
            <a:r>
              <a:rPr lang="de-DE" dirty="0"/>
              <a:t>LiDAR Auswertung mit Chat GPT</a:t>
            </a:r>
          </a:p>
        </p:txBody>
      </p:sp>
      <p:pic>
        <p:nvPicPr>
          <p:cNvPr id="4" name="Grafik 3">
            <a:extLst>
              <a:ext uri="{FF2B5EF4-FFF2-40B4-BE49-F238E27FC236}">
                <a16:creationId xmlns:a16="http://schemas.microsoft.com/office/drawing/2014/main" id="{097EFD61-19A3-4A27-FE57-E5ECE8A9272E}"/>
              </a:ext>
            </a:extLst>
          </p:cNvPr>
          <p:cNvPicPr>
            <a:picLocks noChangeAspect="1"/>
          </p:cNvPicPr>
          <p:nvPr/>
        </p:nvPicPr>
        <p:blipFill>
          <a:blip r:embed="rId2"/>
          <a:stretch>
            <a:fillRect/>
          </a:stretch>
        </p:blipFill>
        <p:spPr>
          <a:xfrm>
            <a:off x="784832" y="1390649"/>
            <a:ext cx="4333573" cy="5267326"/>
          </a:xfrm>
          <a:prstGeom prst="rect">
            <a:avLst/>
          </a:prstGeom>
        </p:spPr>
      </p:pic>
      <p:pic>
        <p:nvPicPr>
          <p:cNvPr id="7" name="Grafik 6">
            <a:extLst>
              <a:ext uri="{FF2B5EF4-FFF2-40B4-BE49-F238E27FC236}">
                <a16:creationId xmlns:a16="http://schemas.microsoft.com/office/drawing/2014/main" id="{7541BE2E-C65F-095D-DD02-E797F5CDE60D}"/>
              </a:ext>
            </a:extLst>
          </p:cNvPr>
          <p:cNvPicPr>
            <a:picLocks noChangeAspect="1"/>
          </p:cNvPicPr>
          <p:nvPr/>
        </p:nvPicPr>
        <p:blipFill>
          <a:blip r:embed="rId3"/>
          <a:stretch>
            <a:fillRect/>
          </a:stretch>
        </p:blipFill>
        <p:spPr>
          <a:xfrm>
            <a:off x="5674147" y="1390649"/>
            <a:ext cx="4638800" cy="5267326"/>
          </a:xfrm>
          <a:prstGeom prst="rect">
            <a:avLst/>
          </a:prstGeom>
        </p:spPr>
      </p:pic>
      <p:sp>
        <p:nvSpPr>
          <p:cNvPr id="9" name="Textfeld 8">
            <a:extLst>
              <a:ext uri="{FF2B5EF4-FFF2-40B4-BE49-F238E27FC236}">
                <a16:creationId xmlns:a16="http://schemas.microsoft.com/office/drawing/2014/main" id="{F7D2CEDA-D6D5-EA18-5588-905BBF311ABE}"/>
              </a:ext>
            </a:extLst>
          </p:cNvPr>
          <p:cNvSpPr txBox="1"/>
          <p:nvPr/>
        </p:nvSpPr>
        <p:spPr>
          <a:xfrm>
            <a:off x="8280000" y="4784400"/>
            <a:ext cx="3469060" cy="923330"/>
          </a:xfrm>
          <a:prstGeom prst="rect">
            <a:avLst/>
          </a:prstGeom>
          <a:solidFill>
            <a:schemeClr val="accent6">
              <a:lumMod val="20000"/>
              <a:lumOff val="80000"/>
            </a:schemeClr>
          </a:solidFill>
        </p:spPr>
        <p:txBody>
          <a:bodyPr wrap="square" rtlCol="0">
            <a:spAutoFit/>
          </a:bodyPr>
          <a:lstStyle/>
          <a:p>
            <a:r>
              <a:rPr lang="de-DE" dirty="0"/>
              <a:t>Auswertung der Lidar Punkte mit </a:t>
            </a:r>
            <a:r>
              <a:rPr lang="de-DE" dirty="0" err="1"/>
              <a:t>voxel_grid_filter</a:t>
            </a:r>
            <a:r>
              <a:rPr lang="de-DE" dirty="0"/>
              <a:t> () und DBSCAN </a:t>
            </a:r>
            <a:r>
              <a:rPr lang="de-DE" dirty="0" err="1"/>
              <a:t>gruppierung</a:t>
            </a:r>
            <a:endParaRPr lang="de-DE" dirty="0"/>
          </a:p>
        </p:txBody>
      </p:sp>
    </p:spTree>
    <p:extLst>
      <p:ext uri="{BB962C8B-B14F-4D97-AF65-F5344CB8AC3E}">
        <p14:creationId xmlns:p14="http://schemas.microsoft.com/office/powerpoint/2010/main" val="598976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nhaltsplatzhalter 3">
            <a:extLst>
              <a:ext uri="{FF2B5EF4-FFF2-40B4-BE49-F238E27FC236}">
                <a16:creationId xmlns:a16="http://schemas.microsoft.com/office/drawing/2014/main" id="{0B90686E-A9CB-44ED-B6D2-288BB5967E52}"/>
              </a:ext>
            </a:extLst>
          </p:cNvPr>
          <p:cNvPicPr>
            <a:picLocks noGrp="1" noChangeAspect="1"/>
          </p:cNvPicPr>
          <p:nvPr>
            <p:ph idx="1"/>
          </p:nvPr>
        </p:nvPicPr>
        <p:blipFill>
          <a:blip r:embed="rId2"/>
          <a:stretch>
            <a:fillRect/>
          </a:stretch>
        </p:blipFill>
        <p:spPr>
          <a:xfrm>
            <a:off x="335041" y="159390"/>
            <a:ext cx="11602907" cy="6526636"/>
          </a:xfrm>
          <a:prstGeom prst="rect">
            <a:avLst/>
          </a:prstGeom>
        </p:spPr>
      </p:pic>
      <p:sp>
        <p:nvSpPr>
          <p:cNvPr id="2" name="Textfeld 1">
            <a:extLst>
              <a:ext uri="{FF2B5EF4-FFF2-40B4-BE49-F238E27FC236}">
                <a16:creationId xmlns:a16="http://schemas.microsoft.com/office/drawing/2014/main" id="{704D6CEB-8ADE-8E48-9664-18C5231E1DA2}"/>
              </a:ext>
            </a:extLst>
          </p:cNvPr>
          <p:cNvSpPr txBox="1"/>
          <p:nvPr/>
        </p:nvSpPr>
        <p:spPr>
          <a:xfrm>
            <a:off x="8280000" y="4788000"/>
            <a:ext cx="3376246" cy="1754326"/>
          </a:xfrm>
          <a:prstGeom prst="rect">
            <a:avLst/>
          </a:prstGeom>
          <a:solidFill>
            <a:schemeClr val="accent6">
              <a:lumMod val="20000"/>
              <a:lumOff val="80000"/>
            </a:schemeClr>
          </a:solidFill>
        </p:spPr>
        <p:txBody>
          <a:bodyPr wrap="square" rtlCol="0">
            <a:spAutoFit/>
          </a:bodyPr>
          <a:lstStyle/>
          <a:p>
            <a:r>
              <a:rPr lang="de-DE" dirty="0"/>
              <a:t>So sieht die Kommunikation über das Topic aus</a:t>
            </a:r>
          </a:p>
          <a:p>
            <a:r>
              <a:rPr lang="de-DE" dirty="0"/>
              <a:t>Einzelne Topics können mit „</a:t>
            </a:r>
            <a:r>
              <a:rPr lang="de-DE" dirty="0" err="1"/>
              <a:t>rostopic</a:t>
            </a:r>
            <a:r>
              <a:rPr lang="de-DE" dirty="0"/>
              <a:t> </a:t>
            </a:r>
            <a:r>
              <a:rPr lang="de-DE" dirty="0" err="1"/>
              <a:t>list</a:t>
            </a:r>
            <a:r>
              <a:rPr lang="de-DE" dirty="0"/>
              <a:t>“ gefunden und mit „</a:t>
            </a:r>
            <a:r>
              <a:rPr lang="de-DE" dirty="0" err="1"/>
              <a:t>rostopic</a:t>
            </a:r>
            <a:r>
              <a:rPr lang="de-DE" dirty="0"/>
              <a:t> echo“ in der Konsole angezeigt werden</a:t>
            </a:r>
          </a:p>
        </p:txBody>
      </p:sp>
    </p:spTree>
    <p:extLst>
      <p:ext uri="{BB962C8B-B14F-4D97-AF65-F5344CB8AC3E}">
        <p14:creationId xmlns:p14="http://schemas.microsoft.com/office/powerpoint/2010/main" val="14479849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3C1171-9983-4F4E-ACB8-3C5ED1EAFC92}"/>
              </a:ext>
            </a:extLst>
          </p:cNvPr>
          <p:cNvSpPr>
            <a:spLocks noGrp="1"/>
          </p:cNvSpPr>
          <p:nvPr>
            <p:ph type="title"/>
          </p:nvPr>
        </p:nvSpPr>
        <p:spPr/>
        <p:txBody>
          <a:bodyPr/>
          <a:lstStyle/>
          <a:p>
            <a:endParaRPr lang="de-DE"/>
          </a:p>
        </p:txBody>
      </p:sp>
      <p:sp>
        <p:nvSpPr>
          <p:cNvPr id="3" name="Inhaltsplatzhalter 2">
            <a:extLst>
              <a:ext uri="{FF2B5EF4-FFF2-40B4-BE49-F238E27FC236}">
                <a16:creationId xmlns:a16="http://schemas.microsoft.com/office/drawing/2014/main" id="{E1026870-EFBF-4A4D-9E80-D3D13406F592}"/>
              </a:ext>
            </a:extLst>
          </p:cNvPr>
          <p:cNvSpPr>
            <a:spLocks noGrp="1"/>
          </p:cNvSpPr>
          <p:nvPr>
            <p:ph idx="1"/>
          </p:nvPr>
        </p:nvSpPr>
        <p:spPr/>
        <p:txBody>
          <a:bodyPr/>
          <a:lstStyle/>
          <a:p>
            <a:endParaRPr lang="de-DE"/>
          </a:p>
        </p:txBody>
      </p:sp>
      <p:pic>
        <p:nvPicPr>
          <p:cNvPr id="5" name="Grafik 4">
            <a:extLst>
              <a:ext uri="{FF2B5EF4-FFF2-40B4-BE49-F238E27FC236}">
                <a16:creationId xmlns:a16="http://schemas.microsoft.com/office/drawing/2014/main" id="{528E7881-F44C-46A4-8498-876FEAA5ABEF}"/>
              </a:ext>
            </a:extLst>
          </p:cNvPr>
          <p:cNvPicPr>
            <a:picLocks noChangeAspect="1"/>
          </p:cNvPicPr>
          <p:nvPr/>
        </p:nvPicPr>
        <p:blipFill>
          <a:blip r:embed="rId2"/>
          <a:stretch>
            <a:fillRect/>
          </a:stretch>
        </p:blipFill>
        <p:spPr>
          <a:xfrm>
            <a:off x="400574" y="225323"/>
            <a:ext cx="11390851" cy="6407354"/>
          </a:xfrm>
          <a:prstGeom prst="rect">
            <a:avLst/>
          </a:prstGeom>
        </p:spPr>
      </p:pic>
      <p:sp>
        <p:nvSpPr>
          <p:cNvPr id="4" name="Textfeld 3">
            <a:extLst>
              <a:ext uri="{FF2B5EF4-FFF2-40B4-BE49-F238E27FC236}">
                <a16:creationId xmlns:a16="http://schemas.microsoft.com/office/drawing/2014/main" id="{1426617F-14C2-33AA-78CB-8BB2E25220DF}"/>
              </a:ext>
            </a:extLst>
          </p:cNvPr>
          <p:cNvSpPr txBox="1"/>
          <p:nvPr/>
        </p:nvSpPr>
        <p:spPr>
          <a:xfrm>
            <a:off x="8280000" y="4788000"/>
            <a:ext cx="3376246" cy="1200329"/>
          </a:xfrm>
          <a:prstGeom prst="rect">
            <a:avLst/>
          </a:prstGeom>
          <a:solidFill>
            <a:schemeClr val="accent6">
              <a:lumMod val="20000"/>
              <a:lumOff val="80000"/>
            </a:schemeClr>
          </a:solidFill>
        </p:spPr>
        <p:txBody>
          <a:bodyPr wrap="square" rtlCol="0">
            <a:spAutoFit/>
          </a:bodyPr>
          <a:lstStyle/>
          <a:p>
            <a:r>
              <a:rPr lang="de-DE" dirty="0"/>
              <a:t>Hier werden dann aus der Konsole befehle an das Topic gesendet, dadurch beschreibt die Schildkröte einen Kreis</a:t>
            </a:r>
          </a:p>
        </p:txBody>
      </p:sp>
    </p:spTree>
    <p:extLst>
      <p:ext uri="{BB962C8B-B14F-4D97-AF65-F5344CB8AC3E}">
        <p14:creationId xmlns:p14="http://schemas.microsoft.com/office/powerpoint/2010/main" val="25032318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Inhaltsplatzhalter 6">
            <a:extLst>
              <a:ext uri="{FF2B5EF4-FFF2-40B4-BE49-F238E27FC236}">
                <a16:creationId xmlns:a16="http://schemas.microsoft.com/office/drawing/2014/main" id="{3D9BC7AC-4784-F0CC-2FDC-02AE883C97E5}"/>
              </a:ext>
            </a:extLst>
          </p:cNvPr>
          <p:cNvPicPr>
            <a:picLocks noGrp="1" noChangeAspect="1"/>
          </p:cNvPicPr>
          <p:nvPr>
            <p:ph idx="1"/>
          </p:nvPr>
        </p:nvPicPr>
        <p:blipFill rotWithShape="1">
          <a:blip r:embed="rId2"/>
          <a:stretch/>
        </p:blipFill>
        <p:spPr>
          <a:xfrm>
            <a:off x="1310399" y="230053"/>
            <a:ext cx="9571201" cy="6380801"/>
          </a:xfrm>
          <a:prstGeom prst="rect">
            <a:avLst/>
          </a:prstGeom>
        </p:spPr>
      </p:pic>
      <p:sp>
        <p:nvSpPr>
          <p:cNvPr id="2" name="Textfeld 1">
            <a:extLst>
              <a:ext uri="{FF2B5EF4-FFF2-40B4-BE49-F238E27FC236}">
                <a16:creationId xmlns:a16="http://schemas.microsoft.com/office/drawing/2014/main" id="{FFF3B949-317D-8772-2D03-D89A07D06792}"/>
              </a:ext>
            </a:extLst>
          </p:cNvPr>
          <p:cNvSpPr txBox="1"/>
          <p:nvPr/>
        </p:nvSpPr>
        <p:spPr>
          <a:xfrm>
            <a:off x="8280000" y="4788000"/>
            <a:ext cx="3376246" cy="1477328"/>
          </a:xfrm>
          <a:prstGeom prst="rect">
            <a:avLst/>
          </a:prstGeom>
          <a:solidFill>
            <a:schemeClr val="accent6">
              <a:lumMod val="20000"/>
              <a:lumOff val="80000"/>
            </a:schemeClr>
          </a:solidFill>
        </p:spPr>
        <p:txBody>
          <a:bodyPr wrap="square" rtlCol="0">
            <a:spAutoFit/>
          </a:bodyPr>
          <a:lstStyle/>
          <a:p>
            <a:r>
              <a:rPr lang="de-DE" dirty="0"/>
              <a:t>Über „</a:t>
            </a:r>
            <a:r>
              <a:rPr lang="de-DE" dirty="0" err="1"/>
              <a:t>rosservice</a:t>
            </a:r>
            <a:r>
              <a:rPr lang="de-DE" dirty="0"/>
              <a:t>“ können Funktionen der laufenden ROS Umgebung ausgeführt werden</a:t>
            </a:r>
          </a:p>
          <a:p>
            <a:r>
              <a:rPr lang="de-DE" dirty="0"/>
              <a:t>„</a:t>
            </a:r>
            <a:r>
              <a:rPr lang="de-DE" dirty="0" err="1"/>
              <a:t>rosparam</a:t>
            </a:r>
            <a:r>
              <a:rPr lang="de-DE" dirty="0"/>
              <a:t>“ ermöglicht Parameter zu ändern </a:t>
            </a:r>
          </a:p>
        </p:txBody>
      </p:sp>
    </p:spTree>
    <p:extLst>
      <p:ext uri="{BB962C8B-B14F-4D97-AF65-F5344CB8AC3E}">
        <p14:creationId xmlns:p14="http://schemas.microsoft.com/office/powerpoint/2010/main" val="2333627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9C5266-9C6E-4B7A-0BCE-A038E8874504}"/>
              </a:ext>
            </a:extLst>
          </p:cNvPr>
          <p:cNvSpPr>
            <a:spLocks noGrp="1"/>
          </p:cNvSpPr>
          <p:nvPr>
            <p:ph type="title"/>
          </p:nvPr>
        </p:nvSpPr>
        <p:spPr>
          <a:xfrm>
            <a:off x="1028700" y="723901"/>
            <a:ext cx="10134600" cy="468796"/>
          </a:xfrm>
        </p:spPr>
        <p:txBody>
          <a:bodyPr>
            <a:normAutofit fontScale="90000"/>
          </a:bodyPr>
          <a:lstStyle/>
          <a:p>
            <a:endParaRPr lang="de-DE" dirty="0"/>
          </a:p>
        </p:txBody>
      </p:sp>
      <p:sp>
        <p:nvSpPr>
          <p:cNvPr id="4" name="Inhaltsplatzhalter 3">
            <a:extLst>
              <a:ext uri="{FF2B5EF4-FFF2-40B4-BE49-F238E27FC236}">
                <a16:creationId xmlns:a16="http://schemas.microsoft.com/office/drawing/2014/main" id="{82B2EA55-1DA5-9E19-5FE8-B0B2FFA7B78D}"/>
              </a:ext>
            </a:extLst>
          </p:cNvPr>
          <p:cNvSpPr>
            <a:spLocks noGrp="1"/>
          </p:cNvSpPr>
          <p:nvPr>
            <p:ph idx="1"/>
          </p:nvPr>
        </p:nvSpPr>
        <p:spPr/>
        <p:txBody>
          <a:bodyPr/>
          <a:lstStyle/>
          <a:p>
            <a:endParaRPr lang="de-DE"/>
          </a:p>
        </p:txBody>
      </p:sp>
      <p:pic>
        <p:nvPicPr>
          <p:cNvPr id="3" name="Grafik 2">
            <a:extLst>
              <a:ext uri="{FF2B5EF4-FFF2-40B4-BE49-F238E27FC236}">
                <a16:creationId xmlns:a16="http://schemas.microsoft.com/office/drawing/2014/main" id="{ADED0E4A-F985-44DF-9F3C-17D8BFB4BC55}"/>
              </a:ext>
            </a:extLst>
          </p:cNvPr>
          <p:cNvPicPr>
            <a:picLocks noChangeAspect="1"/>
          </p:cNvPicPr>
          <p:nvPr/>
        </p:nvPicPr>
        <p:blipFill>
          <a:blip r:embed="rId2"/>
          <a:stretch>
            <a:fillRect/>
          </a:stretch>
        </p:blipFill>
        <p:spPr>
          <a:xfrm>
            <a:off x="331656" y="186556"/>
            <a:ext cx="11528688" cy="6484887"/>
          </a:xfrm>
          <a:prstGeom prst="rect">
            <a:avLst/>
          </a:prstGeom>
        </p:spPr>
      </p:pic>
      <p:sp>
        <p:nvSpPr>
          <p:cNvPr id="7" name="Textfeld 6">
            <a:extLst>
              <a:ext uri="{FF2B5EF4-FFF2-40B4-BE49-F238E27FC236}">
                <a16:creationId xmlns:a16="http://schemas.microsoft.com/office/drawing/2014/main" id="{FE6EAE17-02CB-A8DD-1FEF-8D9D2B0C4372}"/>
              </a:ext>
            </a:extLst>
          </p:cNvPr>
          <p:cNvSpPr txBox="1"/>
          <p:nvPr/>
        </p:nvSpPr>
        <p:spPr>
          <a:xfrm>
            <a:off x="8280000" y="4783016"/>
            <a:ext cx="3376246" cy="1477328"/>
          </a:xfrm>
          <a:prstGeom prst="rect">
            <a:avLst/>
          </a:prstGeom>
          <a:solidFill>
            <a:schemeClr val="accent6">
              <a:lumMod val="20000"/>
              <a:lumOff val="80000"/>
            </a:schemeClr>
          </a:solidFill>
        </p:spPr>
        <p:txBody>
          <a:bodyPr wrap="square" rtlCol="0">
            <a:spAutoFit/>
          </a:bodyPr>
          <a:lstStyle/>
          <a:p>
            <a:r>
              <a:rPr lang="de-DE" dirty="0"/>
              <a:t>ROS hat zudem die Möglichkeit Informationen in einem Log zu speichern, mit verschiedenen Meldungsarten wie Info, </a:t>
            </a:r>
            <a:r>
              <a:rPr lang="de-DE" dirty="0" err="1"/>
              <a:t>Warning</a:t>
            </a:r>
            <a:r>
              <a:rPr lang="de-DE" dirty="0"/>
              <a:t> (Warn) und Error</a:t>
            </a:r>
          </a:p>
        </p:txBody>
      </p:sp>
    </p:spTree>
    <p:extLst>
      <p:ext uri="{BB962C8B-B14F-4D97-AF65-F5344CB8AC3E}">
        <p14:creationId xmlns:p14="http://schemas.microsoft.com/office/powerpoint/2010/main" val="15400351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C55962F3-EBBA-8989-73C8-95226BDCFB88}"/>
              </a:ext>
            </a:extLst>
          </p:cNvPr>
          <p:cNvPicPr>
            <a:picLocks noChangeAspect="1"/>
          </p:cNvPicPr>
          <p:nvPr/>
        </p:nvPicPr>
        <p:blipFill>
          <a:blip r:embed="rId2"/>
          <a:stretch>
            <a:fillRect/>
          </a:stretch>
        </p:blipFill>
        <p:spPr>
          <a:xfrm>
            <a:off x="1268281" y="210521"/>
            <a:ext cx="9655438" cy="6436958"/>
          </a:xfrm>
          <a:prstGeom prst="rect">
            <a:avLst/>
          </a:prstGeom>
        </p:spPr>
      </p:pic>
      <p:sp>
        <p:nvSpPr>
          <p:cNvPr id="2" name="Textfeld 1">
            <a:extLst>
              <a:ext uri="{FF2B5EF4-FFF2-40B4-BE49-F238E27FC236}">
                <a16:creationId xmlns:a16="http://schemas.microsoft.com/office/drawing/2014/main" id="{9857AF61-7CC7-58E1-2599-30A9B40B8A8E}"/>
              </a:ext>
            </a:extLst>
          </p:cNvPr>
          <p:cNvSpPr txBox="1"/>
          <p:nvPr/>
        </p:nvSpPr>
        <p:spPr>
          <a:xfrm>
            <a:off x="8280000" y="4783016"/>
            <a:ext cx="3376246" cy="1200329"/>
          </a:xfrm>
          <a:prstGeom prst="rect">
            <a:avLst/>
          </a:prstGeom>
          <a:solidFill>
            <a:schemeClr val="accent6">
              <a:lumMod val="20000"/>
              <a:lumOff val="80000"/>
            </a:schemeClr>
          </a:solidFill>
        </p:spPr>
        <p:txBody>
          <a:bodyPr wrap="square" rtlCol="0">
            <a:spAutoFit/>
          </a:bodyPr>
          <a:lstStyle/>
          <a:p>
            <a:r>
              <a:rPr lang="de-DE" dirty="0"/>
              <a:t>Es ist möglich ein 2. ROS Programm zu öffnen, dass festgelegte Daten aus dem 1. Programm live übernimmt</a:t>
            </a:r>
          </a:p>
        </p:txBody>
      </p:sp>
    </p:spTree>
    <p:extLst>
      <p:ext uri="{BB962C8B-B14F-4D97-AF65-F5344CB8AC3E}">
        <p14:creationId xmlns:p14="http://schemas.microsoft.com/office/powerpoint/2010/main" val="25776876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7389638-41E5-1956-0B13-D204B279A0C5}"/>
              </a:ext>
            </a:extLst>
          </p:cNvPr>
          <p:cNvSpPr>
            <a:spLocks noGrp="1"/>
          </p:cNvSpPr>
          <p:nvPr>
            <p:ph type="title"/>
          </p:nvPr>
        </p:nvSpPr>
        <p:spPr/>
        <p:txBody>
          <a:bodyPr/>
          <a:lstStyle/>
          <a:p>
            <a:r>
              <a:rPr lang="de-DE" dirty="0"/>
              <a:t>Erstellen eines Skriptes zum Steuern des Bootes</a:t>
            </a:r>
          </a:p>
        </p:txBody>
      </p:sp>
    </p:spTree>
    <p:extLst>
      <p:ext uri="{BB962C8B-B14F-4D97-AF65-F5344CB8AC3E}">
        <p14:creationId xmlns:p14="http://schemas.microsoft.com/office/powerpoint/2010/main" val="2821443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E7E1E376-A3C3-211F-5AC9-F5DCA06A81E2}"/>
              </a:ext>
            </a:extLst>
          </p:cNvPr>
          <p:cNvPicPr>
            <a:picLocks noGrp="1" noChangeAspect="1"/>
          </p:cNvPicPr>
          <p:nvPr>
            <p:ph idx="1"/>
          </p:nvPr>
        </p:nvPicPr>
        <p:blipFill>
          <a:blip r:embed="rId2"/>
          <a:stretch>
            <a:fillRect/>
          </a:stretch>
        </p:blipFill>
        <p:spPr>
          <a:xfrm>
            <a:off x="1843536" y="195991"/>
            <a:ext cx="9699025" cy="6466018"/>
          </a:xfrm>
        </p:spPr>
      </p:pic>
      <p:sp>
        <p:nvSpPr>
          <p:cNvPr id="2" name="Textfeld 1">
            <a:extLst>
              <a:ext uri="{FF2B5EF4-FFF2-40B4-BE49-F238E27FC236}">
                <a16:creationId xmlns:a16="http://schemas.microsoft.com/office/drawing/2014/main" id="{7459E7D4-9708-B228-8E19-731C20A311CC}"/>
              </a:ext>
            </a:extLst>
          </p:cNvPr>
          <p:cNvSpPr txBox="1"/>
          <p:nvPr/>
        </p:nvSpPr>
        <p:spPr>
          <a:xfrm>
            <a:off x="8280000" y="4783016"/>
            <a:ext cx="3376246" cy="1200329"/>
          </a:xfrm>
          <a:prstGeom prst="rect">
            <a:avLst/>
          </a:prstGeom>
          <a:solidFill>
            <a:schemeClr val="accent6">
              <a:lumMod val="20000"/>
              <a:lumOff val="80000"/>
            </a:schemeClr>
          </a:solidFill>
        </p:spPr>
        <p:txBody>
          <a:bodyPr wrap="square" rtlCol="0">
            <a:spAutoFit/>
          </a:bodyPr>
          <a:lstStyle/>
          <a:p>
            <a:r>
              <a:rPr lang="de-DE" dirty="0"/>
              <a:t>Der Befehl: </a:t>
            </a:r>
            <a:r>
              <a:rPr lang="de-DE" dirty="0" err="1"/>
              <a:t>rosrun</a:t>
            </a:r>
            <a:r>
              <a:rPr lang="de-DE" dirty="0"/>
              <a:t> </a:t>
            </a:r>
            <a:r>
              <a:rPr lang="de-DE" dirty="0" err="1"/>
              <a:t>rqt_graph</a:t>
            </a:r>
            <a:r>
              <a:rPr lang="de-DE" dirty="0"/>
              <a:t> </a:t>
            </a:r>
            <a:r>
              <a:rPr lang="de-DE" dirty="0" err="1"/>
              <a:t>rqt_graph</a:t>
            </a:r>
            <a:r>
              <a:rPr lang="de-DE" dirty="0"/>
              <a:t> ist sehr praktisch um sich die Verschiedenen aktiven Topics und Knoten anzusehen</a:t>
            </a:r>
          </a:p>
        </p:txBody>
      </p:sp>
      <p:sp>
        <p:nvSpPr>
          <p:cNvPr id="3" name="Textfeld 2">
            <a:extLst>
              <a:ext uri="{FF2B5EF4-FFF2-40B4-BE49-F238E27FC236}">
                <a16:creationId xmlns:a16="http://schemas.microsoft.com/office/drawing/2014/main" id="{C2DA747D-DE71-5317-A61F-2A033E9E794E}"/>
              </a:ext>
            </a:extLst>
          </p:cNvPr>
          <p:cNvSpPr txBox="1"/>
          <p:nvPr/>
        </p:nvSpPr>
        <p:spPr>
          <a:xfrm>
            <a:off x="8280000" y="1363541"/>
            <a:ext cx="3497635" cy="1477328"/>
          </a:xfrm>
          <a:prstGeom prst="rect">
            <a:avLst/>
          </a:prstGeom>
          <a:solidFill>
            <a:schemeClr val="accent5">
              <a:lumMod val="20000"/>
              <a:lumOff val="80000"/>
            </a:schemeClr>
          </a:solidFill>
        </p:spPr>
        <p:txBody>
          <a:bodyPr wrap="square" rtlCol="0">
            <a:spAutoFit/>
          </a:bodyPr>
          <a:lstStyle/>
          <a:p>
            <a:r>
              <a:rPr lang="de-DE" dirty="0"/>
              <a:t>1. Herausfinden, über welches Topic befehle an das Boot gesendet werden können. Hierzu habe ich die Keyboard Steuerung gestartet und geschaut welches Topic diese nutzt</a:t>
            </a:r>
          </a:p>
        </p:txBody>
      </p:sp>
    </p:spTree>
    <p:extLst>
      <p:ext uri="{BB962C8B-B14F-4D97-AF65-F5344CB8AC3E}">
        <p14:creationId xmlns:p14="http://schemas.microsoft.com/office/powerpoint/2010/main" val="2012158817"/>
      </p:ext>
    </p:extLst>
  </p:cSld>
  <p:clrMapOvr>
    <a:masterClrMapping/>
  </p:clrMapOvr>
</p:sld>
</file>

<file path=ppt/theme/theme1.xml><?xml version="1.0" encoding="utf-8"?>
<a:theme xmlns:a="http://schemas.openxmlformats.org/drawingml/2006/main" name="AdornVTI">
  <a:themeElements>
    <a:clrScheme name="AnalogousFromRegularSeedRightStep">
      <a:dk1>
        <a:srgbClr val="000000"/>
      </a:dk1>
      <a:lt1>
        <a:srgbClr val="FFFFFF"/>
      </a:lt1>
      <a:dk2>
        <a:srgbClr val="412724"/>
      </a:dk2>
      <a:lt2>
        <a:srgbClr val="E2E8E4"/>
      </a:lt2>
      <a:accent1>
        <a:srgbClr val="D739AE"/>
      </a:accent1>
      <a:accent2>
        <a:srgbClr val="C5275A"/>
      </a:accent2>
      <a:accent3>
        <a:srgbClr val="D74839"/>
      </a:accent3>
      <a:accent4>
        <a:srgbClr val="C57827"/>
      </a:accent4>
      <a:accent5>
        <a:srgbClr val="B0A72F"/>
      </a:accent5>
      <a:accent6>
        <a:srgbClr val="81B223"/>
      </a:accent6>
      <a:hlink>
        <a:srgbClr val="31944B"/>
      </a:hlink>
      <a:folHlink>
        <a:srgbClr val="7F7F7F"/>
      </a:folHlink>
    </a:clrScheme>
    <a:fontScheme name="Bembo">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dornVTI" id="{497E3FA9-5A27-4D12-9D04-917BEF3D1303}" vid="{34192A01-61CA-4566-9818-841C607496F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E5D3BE551960214CAA4120E3DF7DC3B8" ma:contentTypeVersion="8" ma:contentTypeDescription="Ein neues Dokument erstellen." ma:contentTypeScope="" ma:versionID="4606203468f2b8bb77480feffd9af2ae">
  <xsd:schema xmlns:xsd="http://www.w3.org/2001/XMLSchema" xmlns:xs="http://www.w3.org/2001/XMLSchema" xmlns:p="http://schemas.microsoft.com/office/2006/metadata/properties" xmlns:ns2="afd73b97-26da-4832-b47e-32a036c31d0e" xmlns:ns3="86bcc597-b900-4403-ae0d-630de7837efe" targetNamespace="http://schemas.microsoft.com/office/2006/metadata/properties" ma:root="true" ma:fieldsID="ebcee93e0e3772286e313b2d4b36bfda" ns2:_="" ns3:_="">
    <xsd:import namespace="afd73b97-26da-4832-b47e-32a036c31d0e"/>
    <xsd:import namespace="86bcc597-b900-4403-ae0d-630de7837efe"/>
    <xsd:element name="properties">
      <xsd:complexType>
        <xsd:sequence>
          <xsd:element name="documentManagement">
            <xsd:complexType>
              <xsd:all>
                <xsd:element ref="ns2:MediaServiceMetadata" minOccurs="0"/>
                <xsd:element ref="ns2:MediaServiceFastMetadata"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d73b97-26da-4832-b47e-32a036c31d0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1" nillable="true" ma:taxonomy="true" ma:internalName="lcf76f155ced4ddcb4097134ff3c332f" ma:taxonomyFieldName="MediaServiceImageTags" ma:displayName="Bildmarkierungen" ma:readOnly="false" ma:fieldId="{5cf76f15-5ced-4ddc-b409-7134ff3c332f}" ma:taxonomyMulti="true" ma:sspId="b8572169-3b1a-45ea-9420-1908a052c123" ma:termSetId="09814cd3-568e-fe90-9814-8d621ff8fb84" ma:anchorId="fba54fb3-c3e1-fe81-a776-ca4b69148c4d" ma:open="true" ma:isKeyword="false">
      <xsd:complexType>
        <xsd:sequence>
          <xsd:element ref="pc:Terms" minOccurs="0" maxOccurs="1"/>
        </xsd:sequence>
      </xsd:complex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6bcc597-b900-4403-ae0d-630de7837efe" elementFormDefault="qualified">
    <xsd:import namespace="http://schemas.microsoft.com/office/2006/documentManagement/types"/>
    <xsd:import namespace="http://schemas.microsoft.com/office/infopath/2007/PartnerControls"/>
    <xsd:element name="TaxCatchAll" ma:index="12" nillable="true" ma:displayName="Taxonomy Catch All Column" ma:hidden="true" ma:list="{4ff3c29b-cb1b-4b19-affd-7d599946a7c2}" ma:internalName="TaxCatchAll" ma:showField="CatchAllData" ma:web="86bcc597-b900-4403-ae0d-630de7837ef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86bcc597-b900-4403-ae0d-630de7837efe" xsi:nil="true"/>
    <lcf76f155ced4ddcb4097134ff3c332f xmlns="afd73b97-26da-4832-b47e-32a036c31d0e">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2E834059-2BE4-4CB7-B722-F7E576FE4C4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d73b97-26da-4832-b47e-32a036c31d0e"/>
    <ds:schemaRef ds:uri="86bcc597-b900-4403-ae0d-630de7837ef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4466D95-65EA-40E5-9CA5-EA4AA43B264F}">
  <ds:schemaRefs>
    <ds:schemaRef ds:uri="http://schemas.microsoft.com/sharepoint/v3/contenttype/forms"/>
  </ds:schemaRefs>
</ds:datastoreItem>
</file>

<file path=customXml/itemProps3.xml><?xml version="1.0" encoding="utf-8"?>
<ds:datastoreItem xmlns:ds="http://schemas.openxmlformats.org/officeDocument/2006/customXml" ds:itemID="{A86A3AB5-2AC7-4C23-9E4A-EBEDC8855995}">
  <ds:schemaRefs>
    <ds:schemaRef ds:uri="http://schemas.microsoft.com/office/infopath/2007/PartnerControls"/>
    <ds:schemaRef ds:uri="http://purl.org/dc/terms/"/>
    <ds:schemaRef ds:uri="86bcc597-b900-4403-ae0d-630de7837efe"/>
    <ds:schemaRef ds:uri="http://schemas.microsoft.com/office/2006/documentManagement/types"/>
    <ds:schemaRef ds:uri="http://purl.org/dc/dcmitype/"/>
    <ds:schemaRef ds:uri="http://purl.org/dc/elements/1.1/"/>
    <ds:schemaRef ds:uri="http://schemas.openxmlformats.org/package/2006/metadata/core-properties"/>
    <ds:schemaRef ds:uri="afd73b97-26da-4832-b47e-32a036c31d0e"/>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0</TotalTime>
  <Words>1090</Words>
  <Application>Microsoft Office PowerPoint</Application>
  <PresentationFormat>Breitbild</PresentationFormat>
  <Paragraphs>64</Paragraphs>
  <Slides>21</Slides>
  <Notes>0</Notes>
  <HiddenSlides>0</HiddenSlides>
  <MMClips>0</MMClips>
  <ScaleCrop>false</ScaleCrop>
  <HeadingPairs>
    <vt:vector size="6" baseType="variant">
      <vt:variant>
        <vt:lpstr>Verwendete Schriftarten</vt:lpstr>
      </vt:variant>
      <vt:variant>
        <vt:i4>2</vt:i4>
      </vt:variant>
      <vt:variant>
        <vt:lpstr>Design</vt:lpstr>
      </vt:variant>
      <vt:variant>
        <vt:i4>1</vt:i4>
      </vt:variant>
      <vt:variant>
        <vt:lpstr>Folientitel</vt:lpstr>
      </vt:variant>
      <vt:variant>
        <vt:i4>21</vt:i4>
      </vt:variant>
    </vt:vector>
  </HeadingPairs>
  <TitlesOfParts>
    <vt:vector size="24" baseType="lpstr">
      <vt:lpstr>Arial</vt:lpstr>
      <vt:lpstr>Bembo</vt:lpstr>
      <vt:lpstr>AdornVTI</vt:lpstr>
      <vt:lpstr>Spaß mit Schildkröten und Booten</vt:lpstr>
      <vt:lpstr>PowerPoint-Präsentation</vt:lpstr>
      <vt:lpstr>PowerPoint-Präsentation</vt:lpstr>
      <vt:lpstr>PowerPoint-Präsentation</vt:lpstr>
      <vt:lpstr>PowerPoint-Präsentation</vt:lpstr>
      <vt:lpstr>PowerPoint-Präsentation</vt:lpstr>
      <vt:lpstr>PowerPoint-Präsentation</vt:lpstr>
      <vt:lpstr>Erstellen eines Skriptes zum Steuern des Bootes</vt:lpstr>
      <vt:lpstr>PowerPoint-Präsentation</vt:lpstr>
      <vt:lpstr>PowerPoint-Präsentation</vt:lpstr>
      <vt:lpstr>PowerPoint-Präsentation</vt:lpstr>
      <vt:lpstr>Wie man ein Skript in das vorhandene Programm einbindet</vt:lpstr>
      <vt:lpstr>Positionsausgabe</vt:lpstr>
      <vt:lpstr>Positionsausgabe</vt:lpstr>
      <vt:lpstr>Neue Bojen und Hinderniskurse erstellen</vt:lpstr>
      <vt:lpstr>Nebel und Licht einstellen</vt:lpstr>
      <vt:lpstr>LiDAR Sensor</vt:lpstr>
      <vt:lpstr>LiDAR Sensor</vt:lpstr>
      <vt:lpstr>LiDAR Auswertung mit Chat GPT</vt:lpstr>
      <vt:lpstr>LiDAR Auswertung mit Chat GPT</vt:lpstr>
      <vt:lpstr>LiDAR Auswertung mit Chat GPT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Spaß mit Schildkröten</dc:title>
  <dc:creator>Marc Hoischen</dc:creator>
  <cp:lastModifiedBy>Marc Hoischen</cp:lastModifiedBy>
  <cp:revision>5</cp:revision>
  <dcterms:created xsi:type="dcterms:W3CDTF">2023-01-05T13:19:05Z</dcterms:created>
  <dcterms:modified xsi:type="dcterms:W3CDTF">2023-02-09T10:01:39Z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0x010100E5D3BE551960214CAA4120E3DF7DC3B8</vt:lpwstr>
  </property>
</Properties>
</file>